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Тест №1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848600" cy="2590800"/>
          </a:xfrm>
        </p:spPr>
        <p:txBody>
          <a:bodyPr>
            <a:normAutofit fontScale="92500"/>
          </a:bodyPr>
          <a:lstStyle/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убрать со стола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Никакого шума и переговоров, иначе сразу же переключаю на следующий слайд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Слайды показываются 1 раз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каждый слайд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секунд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№9. Назовите второго главу Временного правительства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prlib.ru/sites/default/files/book_preview/234563f0-3343-44b7-bdc8-b42e84a87a64/158897_doc1_C1F5C1C7-72E2-4ACD-AED3-80C7B9048B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399"/>
            <a:ext cx="3276600" cy="438245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№10.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съезд Советов состоялся в 1917 г. именно в этом месяце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№11. Государственный орган, существовавший одновременно с Временным правительством. Формировал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 ним двоевластие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№12. Первая попытка экстремистской части большевиков прийти к власти произошла в этом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месяце 1917 г.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Назовите его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№13. Назовите месяц 1917, в котором закончилось двоевластие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№14. В каком городе Керенский созвал Государственное совещание?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№15. Напишите фамилию данного генерала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www.peoples.ru/military/general/kornilov/kornilov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048000" cy="413173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№16. Какого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числа 1917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Россия была провозглашена республикой?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№17. Орган, созданный 12 октября 1917 г., взявший курс на переворот. Напишите аббревиатуру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№18. Глава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Петросовета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в сентябре-октябре 1917 г.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№1. Каким обобщающим термином с 2014 г. называют революционные события 1917 г.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России?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№19. Напишите название данного дворца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avatars.mds.yandex.net/get-pdb/199965/10a873b5-fe46-4c44-b692-e5c85374c02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7467600" cy="484739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№20. Напишите точную дату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«Октябрьской революции» 1917 г.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 Напишите лидера партии октябристов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№3. Напишите председателя Временного комитета Государственной Думы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№4. Напишите первого председателя Временного правительства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№5. Напишите точное число отречения Николая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престола в 1917 г.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№6. Именно в этом месяце 1917 г. Ленин вернулся в Россию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0"/>
            <a:ext cx="76962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№7. Назовите этого большевика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s16.stc.all.kpcdn.net/share/i/4/1632252/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429000" cy="467995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№8. Первый министр иностранных дел, лидер партии кадетов. Напишите его фамилию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270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Тест №1</vt:lpstr>
      <vt:lpstr>№1. Каким обобщающим термином с 2014 г. называют революционные события 1917 г. в России?</vt:lpstr>
      <vt:lpstr>№2. Напишите лидера партии октябристов</vt:lpstr>
      <vt:lpstr>№3. Напишите председателя Временного комитета Государственной Думы</vt:lpstr>
      <vt:lpstr>№4. Напишите первого председателя Временного правительства</vt:lpstr>
      <vt:lpstr>№5. Напишите точное число отречения Николая II от престола в 1917 г.</vt:lpstr>
      <vt:lpstr>№6. Именно в этом месяце 1917 г. Ленин вернулся в Россию</vt:lpstr>
      <vt:lpstr>№7. Назовите этого большевика </vt:lpstr>
      <vt:lpstr>№8. Первый министр иностранных дел, лидер партии кадетов. Напишите его фамилию</vt:lpstr>
      <vt:lpstr>№9. Назовите второго главу Временного правительства</vt:lpstr>
      <vt:lpstr>№10. I съезд Советов состоялся в 1917 г. именно в этом месяце</vt:lpstr>
      <vt:lpstr>№11. Государственный орган, существовавший одновременно с Временным правительством. Формировал с ним двоевластие</vt:lpstr>
      <vt:lpstr>№12. Первая попытка экстремистской части большевиков прийти к власти произошла в этом месяце 1917 г. Назовите его</vt:lpstr>
      <vt:lpstr>№13. Назовите месяц 1917, в котором закончилось двоевластие</vt:lpstr>
      <vt:lpstr>№14. В каком городе Керенский созвал Государственное совещание? </vt:lpstr>
      <vt:lpstr>№15. Напишите фамилию данного генерала</vt:lpstr>
      <vt:lpstr>№16. Какого числа 1917 Россия была провозглашена республикой?</vt:lpstr>
      <vt:lpstr>№17. Орган, созданный 12 октября 1917 г., взявший курс на переворот. Напишите аббревиатуру </vt:lpstr>
      <vt:lpstr>№18. Глава Петросовета в сентябре-октябре 1917 г.</vt:lpstr>
      <vt:lpstr>№19. Напишите название данного дворца</vt:lpstr>
      <vt:lpstr>№20. Напишите точную дату начала «Октябрьской революции» 1917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№1. Напишите русский город, в котором изначально княжил Рюрик</dc:title>
  <dc:creator>Костиил</dc:creator>
  <cp:lastModifiedBy>Костиил</cp:lastModifiedBy>
  <cp:revision>7</cp:revision>
  <dcterms:created xsi:type="dcterms:W3CDTF">2019-09-22T15:38:14Z</dcterms:created>
  <dcterms:modified xsi:type="dcterms:W3CDTF">2019-10-08T10:00:46Z</dcterms:modified>
</cp:coreProperties>
</file>