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75" r:id="rId2"/>
    <p:sldId id="262" r:id="rId3"/>
    <p:sldId id="265" r:id="rId4"/>
    <p:sldId id="266" r:id="rId5"/>
    <p:sldId id="273" r:id="rId6"/>
    <p:sldId id="267" r:id="rId7"/>
    <p:sldId id="270" r:id="rId8"/>
    <p:sldId id="268" r:id="rId9"/>
    <p:sldId id="269" r:id="rId10"/>
    <p:sldId id="271" r:id="rId11"/>
    <p:sldId id="274" r:id="rId12"/>
    <p:sldId id="272" r:id="rId13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CC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64" autoAdjust="0"/>
    <p:restoredTop sz="94640" autoAdjust="0"/>
  </p:normalViewPr>
  <p:slideViewPr>
    <p:cSldViewPr>
      <p:cViewPr varScale="1">
        <p:scale>
          <a:sx n="91" d="100"/>
          <a:sy n="91" d="100"/>
        </p:scale>
        <p:origin x="-960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5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F3F7F8-55B2-49E2-A5D2-3F0075F9D538}" type="datetimeFigureOut">
              <a:rPr lang="ru-RU"/>
              <a:pPr>
                <a:defRPr/>
              </a:pPr>
              <a:t>29.08.2015</a:t>
            </a:fld>
            <a:endParaRPr lang="ru-RU"/>
          </a:p>
        </p:txBody>
      </p:sp>
      <p:sp>
        <p:nvSpPr>
          <p:cNvPr id="6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825"/>
            <a:ext cx="758825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CB67893-6DAE-4BCC-BDFA-424099E36DD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B09FED-57AA-4AAC-8C8B-609C98759E1C}" type="datetimeFigureOut">
              <a:rPr lang="ru-RU"/>
              <a:pPr>
                <a:defRPr/>
              </a:pPr>
              <a:t>29.08.2015</a:t>
            </a:fld>
            <a:endParaRPr lang="ru-RU"/>
          </a:p>
        </p:txBody>
      </p:sp>
      <p:sp>
        <p:nvSpPr>
          <p:cNvPr id="5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28CF09-422A-4706-B286-8B5690876D7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D4133A-DA13-42DE-BBFC-7DD0E3C8EA5B}" type="datetimeFigureOut">
              <a:rPr lang="ru-RU"/>
              <a:pPr>
                <a:defRPr/>
              </a:pPr>
              <a:t>29.08.2015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25E520-1A19-464B-9FC9-88A1AD22360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7" name="Объект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F99AD9-4D4B-4F4A-A8EC-F1BC6C0F9E04}" type="datetimeFigureOut">
              <a:rPr lang="ru-RU"/>
              <a:pPr>
                <a:defRPr/>
              </a:pPr>
              <a:t>29.08.2015</a:t>
            </a:fld>
            <a:endParaRPr lang="ru-RU"/>
          </a:p>
        </p:txBody>
      </p:sp>
      <p:sp>
        <p:nvSpPr>
          <p:cNvPr id="5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825"/>
            <a:ext cx="758825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4BE70BE-434E-4682-A823-F5A6D7DCF53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483CAC-9A69-4874-875A-92C8A17FD49A}" type="datetimeFigureOut">
              <a:rPr lang="ru-RU"/>
              <a:pPr>
                <a:defRPr/>
              </a:pPr>
              <a:t>29.08.2015</a:t>
            </a:fld>
            <a:endParaRPr lang="ru-RU"/>
          </a:p>
        </p:txBody>
      </p:sp>
      <p:sp>
        <p:nvSpPr>
          <p:cNvPr id="7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E14C2B-9FDE-4AF2-8F2B-7A16ECD1590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6956CE-18C8-4635-8228-BF5E3C49B687}" type="datetimeFigureOut">
              <a:rPr lang="ru-RU"/>
              <a:pPr>
                <a:defRPr/>
              </a:pPr>
              <a:t>29.08.2015</a:t>
            </a:fld>
            <a:endParaRPr lang="ru-RU"/>
          </a:p>
        </p:txBody>
      </p:sp>
      <p:sp>
        <p:nvSpPr>
          <p:cNvPr id="6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CFC172-A0BD-4017-93BB-1F2BC611DC1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28" name="Объект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8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344337-0264-42FE-8001-5A7E335E1EF8}" type="datetimeFigureOut">
              <a:rPr lang="ru-RU"/>
              <a:pPr>
                <a:defRPr/>
              </a:pPr>
              <a:t>29.08.2015</a:t>
            </a:fld>
            <a:endParaRPr lang="ru-RU"/>
          </a:p>
        </p:txBody>
      </p:sp>
      <p:sp>
        <p:nvSpPr>
          <p:cNvPr id="9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3A4952B-E5D7-49D3-AEAC-0EE30F9A902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634ED4-C10E-4E84-8FD1-7912CAB9FAE1}" type="datetimeFigureOut">
              <a:rPr lang="ru-RU"/>
              <a:pPr>
                <a:defRPr/>
              </a:pPr>
              <a:t>29.08.2015</a:t>
            </a:fld>
            <a:endParaRPr lang="ru-RU"/>
          </a:p>
        </p:txBody>
      </p:sp>
      <p:sp>
        <p:nvSpPr>
          <p:cNvPr id="4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7AFF41-838F-40FC-B4ED-8E3BFFC5D78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E538BF-308D-40D8-9F1C-81C8515D8A6A}" type="datetimeFigureOut">
              <a:rPr lang="ru-RU"/>
              <a:pPr>
                <a:defRPr/>
              </a:pPr>
              <a:t>29.08.2015</a:t>
            </a:fld>
            <a:endParaRPr lang="ru-RU"/>
          </a:p>
        </p:txBody>
      </p:sp>
      <p:sp>
        <p:nvSpPr>
          <p:cNvPr id="3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FF138F-BBAE-4FA2-BB6C-3F1FA2214CE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F2AD37-7973-4B8E-BE01-1F65E016110E}" type="datetimeFigureOut">
              <a:rPr lang="ru-RU"/>
              <a:pPr>
                <a:defRPr/>
              </a:pPr>
              <a:t>29.08.2015</a:t>
            </a:fld>
            <a:endParaRPr lang="ru-RU"/>
          </a:p>
        </p:txBody>
      </p:sp>
      <p:sp>
        <p:nvSpPr>
          <p:cNvPr id="7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FD6073-F241-494A-A377-2DCE16D9202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B87A20-BE38-4FDA-87B5-7219E4A02EB9}" type="datetimeFigureOut">
              <a:rPr lang="ru-RU"/>
              <a:pPr>
                <a:defRPr/>
              </a:pPr>
              <a:t>29.08.2015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817A8B-D9F8-408A-8CAD-C94FEA7A59D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029" name="Текст 7"/>
          <p:cNvSpPr>
            <a:spLocks noGrp="1"/>
          </p:cNvSpPr>
          <p:nvPr>
            <p:ph type="body" idx="1"/>
          </p:nvPr>
        </p:nvSpPr>
        <p:spPr bwMode="auto">
          <a:xfrm>
            <a:off x="304800" y="1554163"/>
            <a:ext cx="8686800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accent1">
                    <a:shade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E8BF09B7-ED07-4B8D-A40C-348CC9915EB5}" type="datetimeFigureOut">
              <a:rPr lang="ru-RU"/>
              <a:pPr>
                <a:defRPr/>
              </a:pPr>
              <a:t>29.08.2015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accent1">
                    <a:shade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accent1">
                    <a:shade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AB73DF53-DBF3-412A-BADD-BE50BADE77B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3" r:id="rId2"/>
    <p:sldLayoutId id="2147483674" r:id="rId3"/>
    <p:sldLayoutId id="2147483671" r:id="rId4"/>
    <p:sldLayoutId id="2147483675" r:id="rId5"/>
    <p:sldLayoutId id="2147483670" r:id="rId6"/>
    <p:sldLayoutId id="2147483676" r:id="rId7"/>
    <p:sldLayoutId id="2147483677" r:id="rId8"/>
    <p:sldLayoutId id="2147483678" r:id="rId9"/>
    <p:sldLayoutId id="2147483669" r:id="rId10"/>
    <p:sldLayoutId id="2147483679" r:id="rId11"/>
  </p:sldLayoutIdLst>
  <p:txStyles>
    <p:titleStyle>
      <a:lvl1pPr algn="l" rtl="0" fontAlgn="base">
        <a:spcBef>
          <a:spcPct val="0"/>
        </a:spcBef>
        <a:spcAft>
          <a:spcPct val="0"/>
        </a:spcAft>
        <a:defRPr sz="3600" kern="1200" cap="all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"/>
        <a:defRPr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"/>
        <a:defRPr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"/>
        <a:defRPr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"/>
        <a:defRPr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 2" pitchFamily="18" charset="2"/>
        <a:buChar char=""/>
        <a:defRPr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TextBox 1"/>
          <p:cNvSpPr txBox="1">
            <a:spLocks noChangeArrowheads="1"/>
          </p:cNvSpPr>
          <p:nvPr/>
        </p:nvSpPr>
        <p:spPr bwMode="auto">
          <a:xfrm>
            <a:off x="468313" y="1125538"/>
            <a:ext cx="9012237" cy="706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>
                <a:latin typeface="Franklin Gothic Book" pitchFamily="34" charset="0"/>
              </a:rPr>
              <a:t>.</a:t>
            </a:r>
          </a:p>
        </p:txBody>
      </p:sp>
      <p:sp>
        <p:nvSpPr>
          <p:cNvPr id="13314" name="TextBox 3"/>
          <p:cNvSpPr txBox="1">
            <a:spLocks noChangeArrowheads="1"/>
          </p:cNvSpPr>
          <p:nvPr/>
        </p:nvSpPr>
        <p:spPr bwMode="auto">
          <a:xfrm>
            <a:off x="0" y="1125538"/>
            <a:ext cx="9144000" cy="1322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000">
                <a:solidFill>
                  <a:srgbClr val="FF0000"/>
                </a:solidFill>
                <a:latin typeface="Franklin Gothic Book" pitchFamily="34" charset="0"/>
              </a:rPr>
              <a:t>Способы объяснения лексического значения слова.</a:t>
            </a:r>
          </a:p>
        </p:txBody>
      </p:sp>
      <p:sp>
        <p:nvSpPr>
          <p:cNvPr id="13315" name="TextBox 4"/>
          <p:cNvSpPr txBox="1">
            <a:spLocks noChangeArrowheads="1"/>
          </p:cNvSpPr>
          <p:nvPr/>
        </p:nvSpPr>
        <p:spPr bwMode="auto">
          <a:xfrm>
            <a:off x="2771775" y="5084763"/>
            <a:ext cx="60928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 sz="2400">
              <a:latin typeface="Franklin Gothic Boo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>
            <a:spLocks noChangeArrowheads="1"/>
          </p:cNvSpPr>
          <p:nvPr/>
        </p:nvSpPr>
        <p:spPr bwMode="auto">
          <a:xfrm>
            <a:off x="539750" y="404813"/>
            <a:ext cx="80645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 b="1">
                <a:solidFill>
                  <a:srgbClr val="FF0000"/>
                </a:solidFill>
                <a:latin typeface="Franklin Gothic Demi" pitchFamily="34" charset="0"/>
              </a:rPr>
              <a:t>5</a:t>
            </a:r>
            <a:r>
              <a:rPr lang="ru-RU" sz="3200" b="1">
                <a:solidFill>
                  <a:srgbClr val="FF0000"/>
                </a:solidFill>
                <a:latin typeface="Franklin Gothic Book" pitchFamily="34" charset="0"/>
              </a:rPr>
              <a:t>. Рисунок  или  фотография</a:t>
            </a:r>
            <a:r>
              <a:rPr lang="ru-RU" b="1">
                <a:solidFill>
                  <a:srgbClr val="FF0000"/>
                </a:solidFill>
                <a:latin typeface="Franklin Gothic Book" pitchFamily="34" charset="0"/>
              </a:rPr>
              <a:t>.</a:t>
            </a:r>
            <a:endParaRPr lang="ru-RU">
              <a:solidFill>
                <a:srgbClr val="FF0000"/>
              </a:solidFill>
              <a:latin typeface="Franklin Gothic Book" pitchFamily="34" charset="0"/>
            </a:endParaRPr>
          </a:p>
        </p:txBody>
      </p:sp>
      <p:sp>
        <p:nvSpPr>
          <p:cNvPr id="3" name="TextBox 2"/>
          <p:cNvSpPr txBox="1">
            <a:spLocks noChangeArrowheads="1"/>
          </p:cNvSpPr>
          <p:nvPr/>
        </p:nvSpPr>
        <p:spPr bwMode="auto">
          <a:xfrm rot="-1537889">
            <a:off x="6070600" y="3225800"/>
            <a:ext cx="2852738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>
                <a:solidFill>
                  <a:srgbClr val="00CC00"/>
                </a:solidFill>
                <a:latin typeface="Segoe Script" pitchFamily="34" charset="0"/>
              </a:rPr>
              <a:t>БЕРЁЗКА</a:t>
            </a:r>
          </a:p>
        </p:txBody>
      </p:sp>
      <p:pic>
        <p:nvPicPr>
          <p:cNvPr id="22531" name="Рисунок 4" descr="5609055_large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825" y="1196975"/>
            <a:ext cx="5689600" cy="5111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 descr="https://encrypted-tbn0.gstatic.com/images?q=tbn:ANd9GcRgQb8NyZQnaQKn6YyhQy7uXt5OWcrTgoygI4JgLLVCRnudic7t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39750" y="765175"/>
            <a:ext cx="2030413" cy="403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/>
          <p:cNvSpPr txBox="1">
            <a:spLocks noChangeArrowheads="1"/>
          </p:cNvSpPr>
          <p:nvPr/>
        </p:nvSpPr>
        <p:spPr bwMode="auto">
          <a:xfrm rot="-1193044">
            <a:off x="817563" y="5675313"/>
            <a:ext cx="2141537" cy="585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>
                <a:solidFill>
                  <a:srgbClr val="00B050"/>
                </a:solidFill>
                <a:latin typeface="Franklin Gothic Demi" pitchFamily="34" charset="0"/>
              </a:rPr>
              <a:t>АСТРА</a:t>
            </a:r>
          </a:p>
        </p:txBody>
      </p:sp>
      <p:pic>
        <p:nvPicPr>
          <p:cNvPr id="4102" name="Picture 6" descr="Морковь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4429235">
            <a:off x="3849688" y="1833563"/>
            <a:ext cx="5006975" cy="2105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>
            <a:spLocks noChangeArrowheads="1"/>
          </p:cNvSpPr>
          <p:nvPr/>
        </p:nvSpPr>
        <p:spPr bwMode="auto">
          <a:xfrm rot="-1709705">
            <a:off x="6402388" y="5554663"/>
            <a:ext cx="1816100" cy="585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>
                <a:solidFill>
                  <a:srgbClr val="00B050"/>
                </a:solidFill>
                <a:latin typeface="Franklin Gothic Demi Cond" pitchFamily="34" charset="0"/>
              </a:rPr>
              <a:t>МОРКОВЬ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175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>
            <a:spLocks noChangeArrowheads="1"/>
          </p:cNvSpPr>
          <p:nvPr/>
        </p:nvSpPr>
        <p:spPr bwMode="auto">
          <a:xfrm rot="-1905567">
            <a:off x="1471613" y="5665788"/>
            <a:ext cx="1781175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600">
                <a:solidFill>
                  <a:srgbClr val="FF0000"/>
                </a:solidFill>
                <a:latin typeface="Franklin Gothic Demi" pitchFamily="34" charset="0"/>
              </a:rPr>
              <a:t>ЩЕНОК</a:t>
            </a: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 rot="-1052310">
            <a:off x="5410200" y="5697538"/>
            <a:ext cx="1906588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>
                <a:solidFill>
                  <a:srgbClr val="FF0000"/>
                </a:solidFill>
                <a:latin typeface="Franklin Gothic Demi" pitchFamily="34" charset="0"/>
              </a:rPr>
              <a:t>КОТЁНОК</a:t>
            </a:r>
          </a:p>
        </p:txBody>
      </p:sp>
      <p:pic>
        <p:nvPicPr>
          <p:cNvPr id="24579" name="Рисунок 6" descr="imgCA1BJEPP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825" y="765175"/>
            <a:ext cx="3744913" cy="4319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0" name="Рисунок 7" descr="027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0" y="765175"/>
            <a:ext cx="4392613" cy="4319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Прямоугольник 1"/>
          <p:cNvSpPr>
            <a:spLocks noChangeArrowheads="1"/>
          </p:cNvSpPr>
          <p:nvPr/>
        </p:nvSpPr>
        <p:spPr bwMode="auto">
          <a:xfrm>
            <a:off x="4643438" y="692150"/>
            <a:ext cx="5400675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 i="1">
                <a:latin typeface="Franklin Gothic Book" pitchFamily="34" charset="0"/>
              </a:rPr>
              <a:t> </a:t>
            </a:r>
            <a:br>
              <a:rPr lang="ru-RU" sz="3600" i="1">
                <a:latin typeface="Franklin Gothic Book" pitchFamily="34" charset="0"/>
              </a:rPr>
            </a:br>
            <a:r>
              <a:rPr lang="ru-RU" sz="3600">
                <a:latin typeface="Franklin Gothic Book" pitchFamily="34" charset="0"/>
              </a:rPr>
              <a:t> </a:t>
            </a:r>
          </a:p>
        </p:txBody>
      </p:sp>
      <p:sp>
        <p:nvSpPr>
          <p:cNvPr id="14338" name="Прямоугольник 2"/>
          <p:cNvSpPr>
            <a:spLocks noChangeArrowheads="1"/>
          </p:cNvSpPr>
          <p:nvPr/>
        </p:nvSpPr>
        <p:spPr bwMode="auto">
          <a:xfrm>
            <a:off x="611188" y="1989138"/>
            <a:ext cx="3952875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>
                <a:latin typeface="Franklin Gothic Book" pitchFamily="34" charset="0"/>
              </a:rPr>
              <a:t>  </a:t>
            </a:r>
            <a:endParaRPr lang="ru-RU" sz="3600" i="1">
              <a:latin typeface="Franklin Gothic Book" pitchFamily="34" charset="0"/>
            </a:endParaRPr>
          </a:p>
        </p:txBody>
      </p:sp>
      <p:sp>
        <p:nvSpPr>
          <p:cNvPr id="14339" name="Прямоугольник 3"/>
          <p:cNvSpPr>
            <a:spLocks noChangeArrowheads="1"/>
          </p:cNvSpPr>
          <p:nvPr/>
        </p:nvSpPr>
        <p:spPr bwMode="auto">
          <a:xfrm>
            <a:off x="611188" y="549275"/>
            <a:ext cx="242887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>
                <a:latin typeface="Franklin Gothic Book" pitchFamily="34" charset="0"/>
              </a:rPr>
              <a:t> </a:t>
            </a:r>
          </a:p>
        </p:txBody>
      </p:sp>
      <p:pic>
        <p:nvPicPr>
          <p:cNvPr id="6146" name="Picture 2" descr="https://encrypted-tbn0.gstatic.com/images?q=tbn:ANd9GcQx807w0pCk_-qim8WS6Zv9Fz2NKS7aIhcuOn9rD3CgXaYLccoJ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/>
            </a:extLst>
          </a:blip>
          <a:srcRect/>
          <a:stretch>
            <a:fillRect/>
          </a:stretch>
        </p:blipFill>
        <p:spPr bwMode="auto">
          <a:xfrm>
            <a:off x="827584" y="3429000"/>
            <a:ext cx="3332184" cy="249592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/>
          </a:extLst>
        </p:spPr>
      </p:pic>
      <p:pic>
        <p:nvPicPr>
          <p:cNvPr id="5" name="Picture 2" descr="http://i.i.ua/photo/images/pic/5/4/4901845_dc3d30f6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EF6EB"/>
              </a:clrFrom>
              <a:clrTo>
                <a:srgbClr val="FEF6EB">
                  <a:alpha val="0"/>
                </a:srgbClr>
              </a:clrTo>
            </a:clrChange>
            <a:extLst>
              <a:ext uri="{28A0092B-C50C-407E-A947-70E740481C1C}"/>
            </a:extLst>
          </a:blip>
          <a:srcRect/>
          <a:stretch>
            <a:fillRect/>
          </a:stretch>
        </p:blipFill>
        <p:spPr bwMode="auto">
          <a:xfrm>
            <a:off x="4932040" y="1628800"/>
            <a:ext cx="3984948" cy="299314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/>
          </a:extLst>
        </p:spPr>
      </p:pic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468313" y="404813"/>
            <a:ext cx="5011737" cy="452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>
                <a:latin typeface="Franklin Gothic Book" pitchFamily="34" charset="0"/>
              </a:rPr>
              <a:t>Антошка был дотошный, Подошёл он и спросил: Что такое картошка? </a:t>
            </a:r>
          </a:p>
          <a:p>
            <a:r>
              <a:rPr lang="ru-RU" sz="3600">
                <a:latin typeface="Franklin Gothic Book" pitchFamily="34" charset="0"/>
              </a:rPr>
              <a:t>А точнее?</a:t>
            </a:r>
          </a:p>
          <a:p>
            <a:endParaRPr lang="ru-RU" sz="3600">
              <a:latin typeface="Franklin Gothic Book" pitchFamily="34" charset="0"/>
            </a:endParaRPr>
          </a:p>
          <a:p>
            <a:endParaRPr lang="ru-RU" sz="3600">
              <a:latin typeface="Franklin Gothic Book" pitchFamily="34" charset="0"/>
            </a:endParaRPr>
          </a:p>
          <a:p>
            <a:endParaRPr lang="ru-RU" sz="3600">
              <a:latin typeface="Franklin Gothic Book" pitchFamily="34" charset="0"/>
            </a:endParaRPr>
          </a:p>
          <a:p>
            <a:endParaRPr lang="ru-RU" sz="3600">
              <a:latin typeface="Franklin Gothic Book" pitchFamily="34" charset="0"/>
            </a:endParaRPr>
          </a:p>
        </p:txBody>
      </p:sp>
    </p:spTree>
  </p:cSld>
  <p:clrMapOvr>
    <a:masterClrMapping/>
  </p:clrMapOvr>
  <p:transition spd="slow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>
            <a:spLocks noChangeArrowheads="1"/>
          </p:cNvSpPr>
          <p:nvPr/>
        </p:nvSpPr>
        <p:spPr bwMode="auto">
          <a:xfrm>
            <a:off x="323850" y="1989138"/>
            <a:ext cx="4572000" cy="2862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 i="1">
                <a:latin typeface="Franklin Gothic Book" pitchFamily="34" charset="0"/>
              </a:rPr>
              <a:t> </a:t>
            </a:r>
            <a:br>
              <a:rPr lang="ru-RU" sz="3600" i="1">
                <a:latin typeface="Franklin Gothic Book" pitchFamily="34" charset="0"/>
              </a:rPr>
            </a:br>
            <a:r>
              <a:rPr lang="ru-RU" sz="3600" i="1">
                <a:latin typeface="Franklin Gothic Book" pitchFamily="34" charset="0"/>
              </a:rPr>
              <a:t> </a:t>
            </a:r>
            <a:br>
              <a:rPr lang="ru-RU" sz="3600" i="1">
                <a:latin typeface="Franklin Gothic Book" pitchFamily="34" charset="0"/>
              </a:rPr>
            </a:br>
            <a:r>
              <a:rPr lang="ru-RU" sz="3600" i="1">
                <a:latin typeface="Franklin Gothic Book" pitchFamily="34" charset="0"/>
              </a:rPr>
              <a:t/>
            </a:r>
            <a:br>
              <a:rPr lang="ru-RU" sz="3600" i="1">
                <a:latin typeface="Franklin Gothic Book" pitchFamily="34" charset="0"/>
              </a:rPr>
            </a:br>
            <a:r>
              <a:rPr lang="ru-RU" sz="3600" i="1">
                <a:latin typeface="Franklin Gothic Book" pitchFamily="34" charset="0"/>
              </a:rPr>
              <a:t> </a:t>
            </a:r>
          </a:p>
          <a:p>
            <a:endParaRPr lang="ru-RU" sz="3600" i="1">
              <a:latin typeface="Franklin Gothic Book" pitchFamily="34" charset="0"/>
            </a:endParaRPr>
          </a:p>
        </p:txBody>
      </p:sp>
      <p:pic>
        <p:nvPicPr>
          <p:cNvPr id="3" name="Picture 2" descr="https://encrypted-tbn2.gstatic.com/images?q=tbn:ANd9GcTgfsA6JqwSAtzvfg5FZGV7nCb7JZGY5LoGxyd0phNEuyoMaNj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3800" y="2997200"/>
            <a:ext cx="3671888" cy="27606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/>
          </a:extLst>
        </p:spPr>
      </p:pic>
      <p:sp>
        <p:nvSpPr>
          <p:cNvPr id="4" name="Прямоугольник 3"/>
          <p:cNvSpPr>
            <a:spLocks noChangeArrowheads="1"/>
          </p:cNvSpPr>
          <p:nvPr/>
        </p:nvSpPr>
        <p:spPr bwMode="auto">
          <a:xfrm>
            <a:off x="1835150" y="5013325"/>
            <a:ext cx="798513" cy="157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9600" i="1">
                <a:solidFill>
                  <a:srgbClr val="FF0000"/>
                </a:solidFill>
                <a:latin typeface="Franklin Gothic Book" pitchFamily="34" charset="0"/>
              </a:rPr>
              <a:t>?</a:t>
            </a: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250825" y="476250"/>
            <a:ext cx="65532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>
                <a:latin typeface="Franklin Gothic Book" pitchFamily="34" charset="0"/>
              </a:rPr>
              <a:t>Точнее бегемот без хвоста,</a:t>
            </a: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250825" y="1196975"/>
            <a:ext cx="42783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600">
                <a:latin typeface="Franklin Gothic Book" pitchFamily="34" charset="0"/>
              </a:rPr>
              <a:t>Без ушей и без шеи,</a:t>
            </a: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250825" y="1916113"/>
            <a:ext cx="5113338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>
                <a:latin typeface="Franklin Gothic Book" pitchFamily="34" charset="0"/>
              </a:rPr>
              <a:t>Очень-очень ленивый,</a:t>
            </a: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179388" y="2708275"/>
            <a:ext cx="4175125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600">
                <a:latin typeface="Franklin Gothic Book" pitchFamily="34" charset="0"/>
              </a:rPr>
              <a:t>Без зубов и без рта,</a:t>
            </a: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250825" y="3500438"/>
            <a:ext cx="4467225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600">
                <a:latin typeface="Franklin Gothic Book" pitchFamily="34" charset="0"/>
              </a:rPr>
              <a:t>Но приятный на вкус.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7" grpId="0"/>
      <p:bldP spid="8" grpId="0"/>
      <p:bldP spid="10" grpId="0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>
            <a:spLocks noChangeArrowheads="1"/>
          </p:cNvSpPr>
          <p:nvPr/>
        </p:nvSpPr>
        <p:spPr bwMode="auto">
          <a:xfrm>
            <a:off x="611188" y="549275"/>
            <a:ext cx="6264275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 sz="3600">
              <a:latin typeface="Franklin Gothic Book" pitchFamily="34" charset="0"/>
            </a:endParaRPr>
          </a:p>
          <a:p>
            <a:endParaRPr lang="ru-RU" sz="3600">
              <a:latin typeface="Franklin Gothic Book" pitchFamily="34" charset="0"/>
            </a:endParaRPr>
          </a:p>
        </p:txBody>
      </p:sp>
      <p:pic>
        <p:nvPicPr>
          <p:cNvPr id="3074" name="Picture 2" descr="http://vopros1.ru/wp-content/uploads/media/%D0%90%D1%80%D0%B1%D1%83%D0%B7-%E2%80%93-%D1%8D%D1%82%D0%BE-%D1%8F%D0%B3%D0%BE%D0%B4%D0%B0/image7.jpe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/>
            </a:extLst>
          </a:blip>
          <a:srcRect/>
          <a:stretch>
            <a:fillRect/>
          </a:stretch>
        </p:blipFill>
        <p:spPr bwMode="auto">
          <a:xfrm rot="20780791">
            <a:off x="5004048" y="3573016"/>
            <a:ext cx="3384376" cy="1997968"/>
          </a:xfrm>
          <a:prstGeom prst="flowChartAlternateProcess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/>
          </a:extLst>
        </p:spPr>
      </p:pic>
      <p:sp>
        <p:nvSpPr>
          <p:cNvPr id="16387" name="AutoShape 4" descr="data:image/jpeg;base64,/9j/4AAQSkZJRgABAQAAAQABAAD/2wCEAAkGBxQTEhQUExQUFBQXFBQUFxUUFRcUFBYUFBUWFhQXFBcYHCggGBwlHBQVITEhJSksLi4uFx8zODMsNygtLiwBCgoKDg0OGhAQGiwkICQsLCwsLCwsLCwsLCwsLCwsLCwsLCwsLCwsLCwsLCwsLCwsLCwsLCwsLCwsLCwsLCwsLP/AABEIAQQAwgMBEQACEQEDEQH/xAAbAAACAgMBAAAAAAAAAAAAAAAAAgMEAQUGB//EAD0QAAIBAgMEBgcFBwUAAAAAAAABAgMRBCExBRJBUQYTYXGBkQciMqGxwdEjQlJichSCksLh8PEzQ3Oisv/EABoBAQADAQEBAAAAAAAAAAAAAAABAgMEBQb/xAAzEQACAQIEAgkFAAICAwAAAAAAAQIDEQQSITFBUQUTImGBobHR8DJxkcHhI0Ji8RQVM//aAAwDAQACEQMRAD8A9xAAAAAAAAAAAAAAAAAAAAAAAADlNvdNqVGThSXXVFk2nanF8nL7zXJd10zmq4mMNFqzNz5HHbQ6XYupe9XcX4aS3Eu5+17zjliKkuNvsUcmaSvtKcvanOX6pSl8WZ9p7sgWhtOUHeLafY2n7hlfBkXsdXs30h1YpRnGFRLK7vGT73p7jojiakd9S6qHY7A6T08S91RcJWvZyTTtbJPVvPkb0cUqksrVmaKVzenUWAAAAAAAAAAAAAAAAAAAAIMbi4UoSqVJKEIq8pPRL5vhbiQ2krsEtKopJSi04tJprNNNXTRIGAAAADz7pf0llUnPD0G404txqTWTnJZShF8IrR881pr5+KxNuzEylK7sjkZwUUeem2VsUa9Q1iiGUaszZIi5WlNl7AwqrQsC9gse4tZmc6aZGx6n0H6SdZ9lUnd29Ry1v+G/HxNcLWkpZJv7exvCVztD0S4AAAAAAAAAAAAAAAAAAc76QKO9gauvquErJX0nG9+xJt+Bz4pf4n4eoNP6Otupx/Z5PS/Vt+bh814rkc+Fr2fVy8PYHdHoAACht/GOjhq9VawpVJr9UYtr32KzdotkSdk2eI09pRjFJM8V0m2YrRFattJPiaRpWIbKksVc1USjBVFxzJsV1LNKulyKOILtHELsMpRZdFn9npz1iu9ZMyzzjxL2THoYGVNqVOV7cOPgHVUtJBRa1R6n0U2x19K0v9SFk+1cH9f6nqYSvnWWW680bJ3RvDrJAAAAAAAAAAAAAAAAAxKKas808mno0AeQ9K9h1MDilUw6fVTe9FL7rTzinzWq7LcmeZiKKTtw4dxB2OE6c0Y0d6vvRqxycEvWk+avZLxaNaWMWW0915kmww1bFYmCnFrDRkrrejv1LcHZ5Zrmk12mydWav9K/LIIto9FnXpyhUxeJakmmlKKpv9UN3Ndlyepb3k/L9IhxueU7a6NVcJK1SklG9lUSvCXK0uHc8zlnGUXqc0oyW5qZ0uxeRW5W5BOi/wAK+HwLXLXK84NcJL3otckRVmtfMWFi1RxJVxFi9QxtjKVO5ZM2+Cx5yzpl0zr+i+0lTqKT0a3Zdztn4WRGHq9TVTe2zNFqehn0JIAAAAAAAAAAAAAAAAAAUNubOVejKH3vag+U17L+Xc2Z1aeeDQPMujahidq7mJirwpycYS0lVp7iSkuNlvu35Tiw0U5a/GD1w9EAALOCaaaTTyaaumu1AHP47oVg6jb6rcb4024f9fZXkYuhB8CjpxZrJ+jbDcKlZd7i/wCVFP8Axo82V6mJFU9GlG3q1pp9qTXkmiHhlwfzyHUxOc216O60E3CPWx50/bt+h2fgrmUqNWO2pDpW2OIr7FqJvq1vNOzhpJNcN12d+wz65bS0Cg33lZVXF7s4uL5STjJeDL76oq4tFujUazi79nEpKNyFK250OxNoZo461M0Tsz2fZU96jTd73hHPwPZw7vSj9kalo2AAAAAAAAAAAAAAAAAAAeWek7ZU8PXpY7D+rLeV2uFSOabXFSV7rjaXM46sck8y4+v9F7M73ovtyGMw8K0Mm8pxvdwqL2ov4p8U0+J1QlmVyWjbFiAAAAAAAAA023+jVHFK8lu1EvVqwymuSf4l2PwtqZVKUai1Ia4nne09mulP9nxsFODv1dRaNfipy1i9Lr4pq/mTpyoyJUr6SOV27sKeDlGSbnRn7FTjf8M7aS9z9xtGamjGcLEWGqWakvH6lZK+hinbQ9r6C4vrMLHnFuL8fW+fuOnBP/Hl5N+51Rd0dCdZYAAAAAAAAAAAAAAAAAANV0pwSq4StB/glJX4Sh60fejKtG9NhnkvRbbE8BX343lQnZVodnCcfzRv4q65NcFGvk1exK1Vj22Ek0mtGrruZ6hAwAAAAAAAAAUds7Kp4mlKlUWTzTXtQktJRfBr6rRlJwU1ZkNXPN+ocetwOKzVrKXDPOE4X8H2NW4Hkzi6UrBO6szhMNFwnKEtYylF98XZ/A2lqrnNJHsXozjbDSeX+p4qyWpvg1pJ95vT+k687C4AAAAAAAAAAAAAAAAAAarpRX3MJWfODj/F6vzOfFyy0Zd+n50BwHoopdZia1R5qMHFfvyWflGS8TDCw7X2XqEeqHeAAAAAAAAAAAAOT9IOyt+isRBfaUc3bV0m/WT7va8JczlxVPNC/IrLmeYbbw662FWP+7FuS/PCyb8U4+84acrxs+BSotbnpvo1p2w03lnUt25Rj9fidmDXZb7y0NjrjsLgAAAAAAAAAAAAAAAAABwnpH2u47mHlCUacrSlWae427rci9G0ldrXNHBjczsltuBvRnhqcP2jq3eP2Vm8m19o/mWwd3mb7v2QdydpIAAAAAAAAAAAC1aaknGSummmuaeTQB4ztbAqPq6yp1pU0+xbylfvcE/FHiNOEpRKWukepdFsD1OFpRtZuO/LnvSzz7sl4Hq4eGWmvyWSsbY2JAAAAAAAAAAAAACGviYQ9qUY97SMauIpUv8A6SS+7sXhTnP6U2Uq23qEfv3/AExb99rHJPpbCR/3v9k3/Dojga8uBRrdK4fdpyf6mo/C5yT6cpr6YN/ey9zpj0XP/aS9fY1O3+kHW4avCVKO7KlNO8r29VtNZap2a7UYf+6lNqHVrXTf+FpdGxjFty27jn/R1teVGnN7qlvRpLN2tuqfZ2o1rY94SVlG9++23gcmEwqr5ru1rHYx6WfipeU7+5xRWHTqf1U/w/4jrfRfKfl/SzT6VUXqqke9J/BnVDpnDvdNeHtcyl0ZWWzTL2F2zQqO0aivyleLfdvWv4HVSx+Hqu0Za8np6nPUwlamryj+/QvnYcwAAAAAAAAeb7bwblj69NaTnh6i7HJQhL/zc8nFwvVsuOhC4npB6xIAAAAAAAAAAAFLHbThSybvL8K18eRwYvpKjhtJO8uS3/nidFHDTq7bczn8ZtupPR7i5R1/i18rHzWI6YxNbSLyru3/AD7WPUpYKnDfV9/saqcr955u7uzsSsQyLouiJ1EjTK2Gyjt3Er9mrW405L+JW+ZvhaT66D70c+Il/il9ij0OqpUpX5x9yOrpSDlONu84ejdp/dG+dVHmZJI9RMNy4vYumLKBNybl3B7YrUsozvFfdn6y+q8Gd1DpCvS0jK65PVe/mc9XCUau615rQ3+A6U05ZVV1b5+1D6r+8z2sP0xSnpUWV/lfz07zza3Rk4603f1N/TqKSTi009GndPuaPXjJSV4u6PNcXF2YxJAAAAc9DB720Z1GsoUYZ8N67tfwbfgcrhmxCfJBHQnUAAAAAAAAAjr14wW9J2X96czKtWhRjnm7ItCEpu0Uc9tDbkpXUPUjz+8/ofMY3pmpUvGl2Vz4v29e89Wjgox1nq/I08meG3fU70hGCRGSiSKoaRLI020MRuuzy8/joenRpZldGVSoo/UcvtDadVudPccoPSS5ZOzXzPUpUIRtK+p5VbFOScVsI8ZVw1OmnBp1Hdb2StfmWdKFaT12MqFaVG+m50OBqzkk97Xgo/O559WEY8D1KVVz2Oiw0HbM8erJX0OkkcDNSJuRzgaJl0yGUTRMsmS4HaNSi705WXGLzi+9fNZnXh8VUoO8H4cPwZ1sPTrK0148TsdjdIade0X6lT8LeUv0vj3an0mE6Qp1+y9Jcvb5c8PE4GdHtLWPP3Nyd5wgALGCV2kk3m+12tn4JCwGAAAAAAAAhxeJjTi5S8Fxb5IwxOIhh4Oc/wDt8kaUqcqksqOTx2MlUleXguC7vqfF4vF1MRPNPwXBfOfE9ujRjTjZFS5w3NxWQSLYm4BxJTJuJKJKZNyKdNcYxknwkro6KNZ03eIlFTVmaersiKbdOKi/3nHyud6xsn9RisFR3EezJSSUnpqksr843d0WWLjHVIzngIN6M22EwkYLJePF+J59avKbuzqilFWRdicrIMMIEci6LEM0aosiCaNEXRDI0TLHT7D6V7toYhtrRVNWv18+/wA+Z7mD6Tt2K359/f8APM8nF9G37dH8e3sdjCSaTTTTV01mmno0e2mmro8Vpp2ZkkgAAAAAACLEV1CLlLRe/sRlWrQowc57IvCDnLKjlMfjJVJXfguCR8ZjMXPETzS8FyXzc9ujRjTjZFOXfmcErWN0KyhJgXJMhyIMojMwG4E+YuI4EqRNxHSLqZOYx1ROfQm41ityAAMNkkkci6JI5F0WRDM0RdEEzRFiKZoiyN50V6RdTJUqr+ybyb/22/5X7teZ62AxnV9if0+n89DzsfgutXWQXa9f6egnvnzoAAAAANgHL7Wx3WSy9lZLt7T5DpHG9fUsvpW3v84Hs4ah1ce81smeTJnWhGZN6lgRGgM3egcnaxFkZjEqQ2PuBp7EZjLRPAJiNBFiNk2JFLJEmJE2JQrZKJEbLJEiNl0iSORZFiORdFiCaNEWIpmiLFaoaxJO96C7Y6ym6M369Neq396nov4cl3OJ7/R9fPDI916fz2Pn+k8Nkn1kdn6/33OpPRPLAAADU7dxm7HcWr17I8vE8bpbF9XDqo7vf7f30O3B0czzvgc3Nnyc5XPXSEvmZXJHp30XGy07SYyd8q46fP4RK2/IetFXtF3S42tftJrZFJxpu652tcrByavLcanR3tLeLsTCl1rtDz0/hEp5dyenS3kklmvodFOk6sVGK1Xz53mUpZXdmY0CY4dtXDmJUh2ESpabFoshccm75ppW53v9DLq1lcr7W0+9/S2vgaX1SIMr56FElfU01toRzFrFkI5Ek2FbLWJEbJRIty1iRGyxYjbLokjmWRZEEzRFivUNYkjbN2jLD1oVY/dea/FF+1HxXvs+B10KrpzUkZ16KrU3B8fU9fw9ZTjGcXeMoqSfNSV0/Jn0sZKSTR8jKLjJxe6JCSpHXqqMXJ6JXM6tRU4Ob4FoRcpKKOPxVZyk29W7nw+JrSqTcpbs96nBRikiscLZqZKtgsODjfRN5W4rO+XlbzNpqdG99G9LcVrfTXut+VvcyTU7fLjYdxUk3HeXLX/PcRh6lOnVjKccy5b/AMb7noRUUpRaTsWZUlOV4yvd5J+rysrefkd8qUMTVcqUrtvRPTlZW25/j84qbhG0lt4linKotHwtovodtOpiY2Seytsva5lJU3wM06Dz7vMtTw8ndLkRKoiNr1Z9y/oVUX1c0X/2ia5tZ3/tnm2WtzrKk2c7WpsiO5KLWEbJLCtkiwjZaxJhsmxIjJRIkmWRYSZZEkEjRFivUNUSVKpvEk9I9Hu0FUwyp7150m009VGTbh4Wuv3T3sDUzUsvFfEfOdKUnCtmtpL14nUHYeaajpFXtBR5u77l/VryPG6ZrZaaguP6/p3YGF5OXI5uR8lNnrowjJgZLxKtXdkRckir9vj4/Ui7abevy5V6E1Cndqyb4vK/u46fE1oU3OUcsW/C/lxSt6mc5WTuy/GN5b1kk2npxXC/A9mCdSr1qSSbT8V38Ls5W7Ry/P6S3ale77u3/J2KUo1Lp27u/v8AEz0cbWJYVLyzWeeh0xqudW8lr3FXG0bIpYzKWXZL5nFillndcdf2dFLWOv2NfiHrbnw07DzqmrduZ1QW1yjNnKzoRC2SXsK2TYkS5NiRWyxJhsmwFbFiRWyyJEkWRYimXRJWqGqJKtVG0STeejvEbuM3b5Tpzjbm1aa90ZeZ6eAlapbmjzulIZqF+TXsepnsHzZzXSSreolyir97z+Fj5fpuonWUVwXqetgI2pt82ahnz8md4IyYGiyt2tiGSJrwHZT7vn7K2ZLh52ktfA1w03GorX8DOpG8SxGs7ZXSWdu3uO+nVqZbRukuHf8AYycI31Lk5Jtbrvo+K+Pj5HryyymnTd+PFev5OdJpdpDqS3d5c2n7tfM3i11SqLm7+RW3aysp1YuTS42y7rN3/vkcc4yqSUeP6OiLUVcoYuKUmk3b4/U4a8VCbjF6HTSbcU2UarOWR0xIZ5CxdCFiRJEokW5IMMkkW5JIrZNiwsmWRJDMuiSvNmqJKtVmsQY2biuqr0al7btSDf6d5by8Y3XiddGWWafeZV4Z6Uo80/4e4n0B8ecXtGd6k3+aXknZe4+Hx03KtNvm/J2PoKCtTiu5FU86RsZRmBrkMgnoU96W7G2j1y4G1Cg61Tq4bu++nAynPJG7MRvzzS8eeRnGMm99Uv7p4EuxPSr21Xd2PtR30K2X6l9v76GUqd9h+t5ZfE6o1L/ToVycy1BxcYq6Tbz1v48D0IZHCMbpNvXfz4GLzJtkVTE2fB5ay7uazT0KOvllwenH5cuqV17Goq3/AL+R5Mk7andGxXqu5nI0iiGfmC6I2yxYUkCsksLcsDDBIrZYsRyZZIkinIukSQTZoiStUZrEFLEaO2pvEHvGCrqpThNaThGa7pJP5n0UXdJnxc45ZOL4M4uu/Wfe/ifB4h3nL7s+igtERXONlzNytiDNyLAyQ0QSbuufau006vV6967ylxqdTsTNqU7bq5EolqikvWldJ33d2zu1weeXkelRjGKz1LpPa1t+/l+DGd32Y+NxZzjwbf8AfEs5Q3RKjLiQ1Juz5cWUk5NNmiSuipWm+L7s9F8jmnJvf57G0UitMzZqiKTFiwspcO8sTYjZKJFkyyJFJJRhsIsI2WJEkyyLEUmXRJBNmqBWqM1iQU6ptEG+wXSeUKcIJu0YRj/Ckvkd8K9opHnVMEpTcubOkr+1JfmfxPk8RpUku9+oh9K+wlzmZYCtgZuAFyLAa5NiBozt2mtNpENXM3sdEdCu40m0baohaiVKrtbgJTdrFlFXuV5tc3p7zJ2NFcryZWxoiMkkW4sWFuWRNhJEokQsSjDYSLEdy9ghJMlFiGbNECGRoiSvUNUQVahrEFyjstyinbVJ+aOpU7q5zSrpNo7naUbVai/PLybuvifOY2LjiJr/AJPzdzloO9KL7kV7nI0ahcrYGbiwMXFgG8LCxlLK/DS/a/8ADLqLtfgRpew0Z5+s3Y2g1ftENaaGFVtprfUvGVtictxJS1F7kpEMp/5I4F7ETYLEbZNiTDZJIrZJYVskkRslEiSZZIkSRZEiNlrC5FIuiSKZoiCCoaIFaoaIg9U2HsJSw1BvV0aTfe4K57VKn/jjfkj5rEYhqrNLm/Ug6SU92u3+KMZe7d/lPmOmKeTFN80n+v0d2Almopcrr9/s1Z5R2AQAuAYJsAuLEmGyUgYuXQF3iyJsLKRJNhXqiUBJ66k7ErUW5K3LWFYLIRssiRGWQMEkiMlEiMsgJIsgRSNERcjkWQuQzLoXIY0XOUYR1lJRXfJ2XvZrFX05kOSinJ8NT3alTUYqK0SSXclZH0aVj45u7uzRdLcPeMJ8m4vulmveveeD07RvCNRcHb8/1eZ6XRtS0pQ56nMo+ZPXC4AXAMAGGyUiTDZIFbJRIu8WJsKySRWySRblgYbCJFbLJEisEiliRWSBLlgK2SLiSLoghkaIi5HJlkRcimXQubboVgutxtLioXqv9z2f+7gdmEhmqru1+eJyY6pkoS79Pz/Lnrp7Z80V8fhuspyhzWXY9U/OxhiqCr0pU3xXnw8zWjU6ualyOClFptNWabTXJrJnwcouLae60Z9ImmroUgkGSAbAFbJLCskCNlkSYbJJEbLEi3JJC4BhkkiskCXLEowySRWSBJMskQRtlyBWyURcjkXRFyJlytyGbLok9E9G2y9yjKvJetVdo/8AHBtX8XfwUT2MDTywzvj6HidJ1s01TXD1OxO48wADlelWB3ZKqtJZS7JcH4r4dp8z01hMs1Wjs9H9+H5+bnsdH1s0erfDb7GhPCPRBgkxckkVskkVskkVliRGySRSxJi5JJi4BhslICskkVskkVsmwEbLoCORZIrcSTLpFWxGy1itxLliLkM2WQJNmYGWIrU6UcnOVm+UVnKXgk2b0qbnJRK1aipQc3wPaqFGMIxhFWjGKjFLgoqyXkj6BJJWR8tKTk23uyQkgACLE0I1IOEldNWf1XaZ1aUasHCa0ZeE3CSlHdHBY/CSpTcJcNHzXBo+JxOGlh6jpy/7XM+io1VVgpIr3MLGhhslIkW4LGGSiRWWJEZJYVliRSQYuSDFwSYJAtySRLlgI5FkiGI2XRVke8WsVuJJlkUZHORZIFecrGiJSPSugGwHRpuvUVqtRZJ6wp6pPk5ZN9y7T2MHQyRzPd+h4nSGJ6yWSOy82dcdp5wAAAABR2vs2NeFnlJezLk+3muw48Zg4YmFnutny/nM6MPiJUZXW3FHB16coScZK0ouzXafIVKcqcnCS1R78JKUVJbMj3iliwXBZC3JLIVklkK2SSKySRWyxItwSYuWIFuTYGHImxIjkTYCTkXSIZE2XSKCNlyrI5SJSKkE5l0gjsOg/RZ1HHEV4/Zqzpwf33wnJfh5Ljrpr6WEw1+3Lbh7nnY7GZU6cN+L5d339PT0c9Q8UAAAAAAAANNt7YarevC0aiVs9JLlLt7Tzcf0esR2o6S9fv7nZhcW6XZlt6HEYinKEnGacZLVPX+q7T5qdKVOWWasz24zU1mi7oj3ylixneIsWRhsWLow2SWQjZJYVssSLckkW5JBhslASTLIETkXSII5SLpEMjlIskVZHKZdIoyKcyyRB23RLoU241sVGy1jRer5Oqv5fPkeph8H/tP8e/seVisd/pSfj7e/4PQj0TyQAAAAAAAAAAAK+NwUKsd2pFSXbqu1PVPuMqtGnVjlmrmlOrOm7xdjjdsdGalK8qd6kOX34rtX3vDyPBxPRk6fap9pea9/D8HrUMdCek9H5HPqZ5ljvM75GUumYcxYumK5k2LJiORKRNxHMtYm5jrCcouLKZZRDZHKZZIgilMukQQyqF0iCOVQuolWWdlbLrYme7Rg5WecnlCH6paLu15Jm1KjKbtFexhWrQpK837npXRrohSw1pz+1rfia9WH/HHh+p5917Hq0MLGnq9WeLiMbOrotF83OlOo4gAAAAAAAAAAAAAAAANTj+juHqttw3ZPWUHuu/NrRvvRyVcDQqO7WvNafPE6aeLq09E9O85PafRSvTb6tdbDhZpTXfF6+HuPJrdG1YPsdpefz5Y9Klj6cl2tH5GgrxlB2nGUXymnF+TOGUHHSSt99DujNS1i7kfWFcpomYcybFriSmWUSbkcqhZRFzDqDKTcSVQuokXIalT6F0iLm62b0PxdZX3FSi+NVuLfdFJy80jsp4SpLW1vucdXH0ael7/b5Y6fZXo7pxadeo6v5Irch4u7k/Bo7KeBitZO/kcFXpOctIK3mdjhsPGnFQhGMIrSMUkl3JHakkrI82UnJ3k7slJKgAAAAAAAAAAAAAAAAAAAAALOCas0muTV0Q0nuSm1sUa2w8PLWhSz4qEU/NK5jLDUXq4L8GqxNVbSf5KVbojhJL/TcXzjOd/e7GUsBQf+vmzaOPrrj5I5nbvRilRfqyqO/NxfwiclXA04bN+Xsd1DG1J7pfPE56pgYp6y930OfqYnWqrNjszYFOo0nKou5x+cTeGEhLi/L2MauLnDZL54nVYboJhUvW62p+qdv/CidccBSW934+1jz5dI1ntZeHvc3Gz9hYei70qMIyX3rb0/4pXfvOiFCnD6Uc1TEVamkpM2JqYgAAAAAAAAAAAAB/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>
              <a:latin typeface="Franklin Gothic Book" pitchFamily="34" charset="0"/>
            </a:endParaRPr>
          </a:p>
        </p:txBody>
      </p:sp>
      <p:sp>
        <p:nvSpPr>
          <p:cNvPr id="16388" name="AutoShape 6" descr="data:image/jpeg;base64,/9j/4AAQSkZJRgABAQAAAQABAAD/2wCEAAkGBxQTEhQUExQUFBQXFBQUFxUUFRcUFBYUFBUWFhQXFBcYHCggGBwlHBQVITEhJSksLi4uFx8zODMsNygtLiwBCgoKDg0OGhAQGiwkICQsLCwsLCwsLCwsLCwsLCwsLCwsLCwsLCwsLCwsLCwsLCwsLCwsLCwsLCwsLCwsLCwsLP/AABEIAQQAwgMBEQACEQEDEQH/xAAbAAACAgMBAAAAAAAAAAAAAAAAAgMEAQUGB//EAD0QAAIBAgMEBgcFBwUAAAAAAAABAgMRBCExBRJBUQYTYXGBkQciMqGxwdEjQlJichSCksLh8PEzQ3Oisv/EABoBAQADAQEBAAAAAAAAAAAAAAABAgMEBQb/xAAzEQACAQIEAgkFAAICAwAAAAAAAQIDEQQSITFBUQUTImGBobHR8DJxkcHhI0Ji8RQVM//aAAwDAQACEQMRAD8A9xAAAAAAAAAAAAAAAAAAAAAAAADlNvdNqVGThSXXVFk2nanF8nL7zXJd10zmq4mMNFqzNz5HHbQ6XYupe9XcX4aS3Eu5+17zjliKkuNvsUcmaSvtKcvanOX6pSl8WZ9p7sgWhtOUHeLafY2n7hlfBkXsdXs30h1YpRnGFRLK7vGT73p7jojiakd9S6qHY7A6T08S91RcJWvZyTTtbJPVvPkb0cUqksrVmaKVzenUWAAAAAAAAAAAAAAAAAAAAIMbi4UoSqVJKEIq8pPRL5vhbiQ2krsEtKopJSi04tJprNNNXTRIGAAAADz7pf0llUnPD0G404txqTWTnJZShF8IrR881pr5+KxNuzEylK7sjkZwUUeem2VsUa9Q1iiGUaszZIi5WlNl7AwqrQsC9gse4tZmc6aZGx6n0H6SdZ9lUnd29Ry1v+G/HxNcLWkpZJv7exvCVztD0S4AAAAAAAAAAAAAAAAAAc76QKO9gauvquErJX0nG9+xJt+Bz4pf4n4eoNP6Otupx/Z5PS/Vt+bh814rkc+Fr2fVy8PYHdHoAACht/GOjhq9VawpVJr9UYtr32KzdotkSdk2eI09pRjFJM8V0m2YrRFattJPiaRpWIbKksVc1USjBVFxzJsV1LNKulyKOILtHELsMpRZdFn9npz1iu9ZMyzzjxL2THoYGVNqVOV7cOPgHVUtJBRa1R6n0U2x19K0v9SFk+1cH9f6nqYSvnWWW680bJ3RvDrJAAAAAAAAAAAAAAAAAxKKas808mno0AeQ9K9h1MDilUw6fVTe9FL7rTzinzWq7LcmeZiKKTtw4dxB2OE6c0Y0d6vvRqxycEvWk+avZLxaNaWMWW0915kmww1bFYmCnFrDRkrrejv1LcHZ5Zrmk12mydWav9K/LIIto9FnXpyhUxeJakmmlKKpv9UN3Ndlyepb3k/L9IhxueU7a6NVcJK1SklG9lUSvCXK0uHc8zlnGUXqc0oyW5qZ0uxeRW5W5BOi/wAK+HwLXLXK84NcJL3otckRVmtfMWFi1RxJVxFi9QxtjKVO5ZM2+Cx5yzpl0zr+i+0lTqKT0a3Zdztn4WRGHq9TVTe2zNFqehn0JIAAAAAAAAAAAAAAAAAAUNubOVejKH3vag+U17L+Xc2Z1aeeDQPMujahidq7mJirwpycYS0lVp7iSkuNlvu35Tiw0U5a/GD1w9EAALOCaaaTTyaaumu1AHP47oVg6jb6rcb4024f9fZXkYuhB8CjpxZrJ+jbDcKlZd7i/wCVFP8Axo82V6mJFU9GlG3q1pp9qTXkmiHhlwfzyHUxOc216O60E3CPWx50/bt+h2fgrmUqNWO2pDpW2OIr7FqJvq1vNOzhpJNcN12d+wz65bS0Cg33lZVXF7s4uL5STjJeDL76oq4tFujUazi79nEpKNyFK250OxNoZo461M0Tsz2fZU96jTd73hHPwPZw7vSj9kalo2AAAAAAAAAAAAAAAAAAAeWek7ZU8PXpY7D+rLeV2uFSOabXFSV7rjaXM46sck8y4+v9F7M73ovtyGMw8K0Mm8pxvdwqL2ov4p8U0+J1QlmVyWjbFiAAAAAAAAA023+jVHFK8lu1EvVqwymuSf4l2PwtqZVKUai1Ia4nne09mulP9nxsFODv1dRaNfipy1i9Lr4pq/mTpyoyJUr6SOV27sKeDlGSbnRn7FTjf8M7aS9z9xtGamjGcLEWGqWakvH6lZK+hinbQ9r6C4vrMLHnFuL8fW+fuOnBP/Hl5N+51Rd0dCdZYAAAAAAAAAAAAAAAAAANV0pwSq4StB/glJX4Sh60fejKtG9NhnkvRbbE8BX343lQnZVodnCcfzRv4q65NcFGvk1exK1Vj22Ek0mtGrruZ6hAwAAAAAAAAAUds7Kp4mlKlUWTzTXtQktJRfBr6rRlJwU1ZkNXPN+ocetwOKzVrKXDPOE4X8H2NW4Hkzi6UrBO6szhMNFwnKEtYylF98XZ/A2lqrnNJHsXozjbDSeX+p4qyWpvg1pJ95vT+k687C4AAAAAAAAAAAAAAAAAAarpRX3MJWfODj/F6vzOfFyy0Zd+n50BwHoopdZia1R5qMHFfvyWflGS8TDCw7X2XqEeqHeAAAAAAAAAAAAOT9IOyt+isRBfaUc3bV0m/WT7va8JczlxVPNC/IrLmeYbbw662FWP+7FuS/PCyb8U4+84acrxs+BSotbnpvo1p2w03lnUt25Rj9fidmDXZb7y0NjrjsLgAAAAAAAAAAAAAAAAABwnpH2u47mHlCUacrSlWae427rci9G0ldrXNHBjczsltuBvRnhqcP2jq3eP2Vm8m19o/mWwd3mb7v2QdydpIAAAAAAAAAAAC1aaknGSummmuaeTQB4ztbAqPq6yp1pU0+xbylfvcE/FHiNOEpRKWukepdFsD1OFpRtZuO/LnvSzz7sl4Hq4eGWmvyWSsbY2JAAAAAAAAAAAAACGviYQ9qUY97SMauIpUv8A6SS+7sXhTnP6U2Uq23qEfv3/AExb99rHJPpbCR/3v9k3/Dojga8uBRrdK4fdpyf6mo/C5yT6cpr6YN/ey9zpj0XP/aS9fY1O3+kHW4avCVKO7KlNO8r29VtNZap2a7UYf+6lNqHVrXTf+FpdGxjFty27jn/R1teVGnN7qlvRpLN2tuqfZ2o1rY94SVlG9++23gcmEwqr5ru1rHYx6WfipeU7+5xRWHTqf1U/w/4jrfRfKfl/SzT6VUXqqke9J/BnVDpnDvdNeHtcyl0ZWWzTL2F2zQqO0aivyleLfdvWv4HVSx+Hqu0Za8np6nPUwlamryj+/QvnYcwAAAAAAAAeb7bwblj69NaTnh6i7HJQhL/zc8nFwvVsuOhC4npB6xIAAAAAAAAAAAFLHbThSybvL8K18eRwYvpKjhtJO8uS3/nidFHDTq7bczn8ZtupPR7i5R1/i18rHzWI6YxNbSLyru3/AD7WPUpYKnDfV9/saqcr955u7uzsSsQyLouiJ1EjTK2Gyjt3Er9mrW405L+JW+ZvhaT66D70c+Il/il9ij0OqpUpX5x9yOrpSDlONu84ejdp/dG+dVHmZJI9RMNy4vYumLKBNybl3B7YrUsozvFfdn6y+q8Gd1DpCvS0jK65PVe/mc9XCUau615rQ3+A6U05ZVV1b5+1D6r+8z2sP0xSnpUWV/lfz07zza3Rk4603f1N/TqKSTi009GndPuaPXjJSV4u6PNcXF2YxJAAAAc9DB720Z1GsoUYZ8N67tfwbfgcrhmxCfJBHQnUAAAAAAAAAjr14wW9J2X96czKtWhRjnm7ItCEpu0Uc9tDbkpXUPUjz+8/ofMY3pmpUvGl2Vz4v29e89Wjgox1nq/I08meG3fU70hGCRGSiSKoaRLI020MRuuzy8/joenRpZldGVSoo/UcvtDadVudPccoPSS5ZOzXzPUpUIRtK+p5VbFOScVsI8ZVw1OmnBp1Hdb2StfmWdKFaT12MqFaVG+m50OBqzkk97Xgo/O559WEY8D1KVVz2Oiw0HbM8erJX0OkkcDNSJuRzgaJl0yGUTRMsmS4HaNSi705WXGLzi+9fNZnXh8VUoO8H4cPwZ1sPTrK0148TsdjdIade0X6lT8LeUv0vj3an0mE6Qp1+y9Jcvb5c8PE4GdHtLWPP3Nyd5wgALGCV2kk3m+12tn4JCwGAAAAAAAAhxeJjTi5S8Fxb5IwxOIhh4Oc/wDt8kaUqcqksqOTx2MlUleXguC7vqfF4vF1MRPNPwXBfOfE9ujRjTjZFS5w3NxWQSLYm4BxJTJuJKJKZNyKdNcYxknwkro6KNZ03eIlFTVmaersiKbdOKi/3nHyud6xsn9RisFR3EezJSSUnpqksr843d0WWLjHVIzngIN6M22EwkYLJePF+J59avKbuzqilFWRdicrIMMIEci6LEM0aosiCaNEXRDI0TLHT7D6V7toYhtrRVNWv18+/wA+Z7mD6Tt2K359/f8APM8nF9G37dH8e3sdjCSaTTTTV01mmno0e2mmro8Vpp2ZkkgAAAAAACLEV1CLlLRe/sRlWrQowc57IvCDnLKjlMfjJVJXfguCR8ZjMXPETzS8FyXzc9ujRjTjZFOXfmcErWN0KyhJgXJMhyIMojMwG4E+YuI4EqRNxHSLqZOYx1ROfQm41ityAAMNkkkci6JI5F0WRDM0RdEEzRFiKZoiyN50V6RdTJUqr+ybyb/22/5X7teZ62AxnV9if0+n89DzsfgutXWQXa9f6egnvnzoAAAAANgHL7Wx3WSy9lZLt7T5DpHG9fUsvpW3v84Hs4ah1ce81smeTJnWhGZN6lgRGgM3egcnaxFkZjEqQ2PuBp7EZjLRPAJiNBFiNk2JFLJEmJE2JQrZKJEbLJEiNl0iSORZFiORdFiCaNEWIpmiLFaoaxJO96C7Y6ym6M369Neq396nov4cl3OJ7/R9fPDI916fz2Pn+k8Nkn1kdn6/33OpPRPLAAADU7dxm7HcWr17I8vE8bpbF9XDqo7vf7f30O3B0czzvgc3Nnyc5XPXSEvmZXJHp30XGy07SYyd8q46fP4RK2/IetFXtF3S42tftJrZFJxpu652tcrByavLcanR3tLeLsTCl1rtDz0/hEp5dyenS3kklmvodFOk6sVGK1Xz53mUpZXdmY0CY4dtXDmJUh2ESpabFoshccm75ppW53v9DLq1lcr7W0+9/S2vgaX1SIMr56FElfU01toRzFrFkI5Ek2FbLWJEbJRIty1iRGyxYjbLokjmWRZEEzRFivUNYkjbN2jLD1oVY/dea/FF+1HxXvs+B10KrpzUkZ16KrU3B8fU9fw9ZTjGcXeMoqSfNSV0/Jn0sZKSTR8jKLjJxe6JCSpHXqqMXJ6JXM6tRU4Ob4FoRcpKKOPxVZyk29W7nw+JrSqTcpbs96nBRikiscLZqZKtgsODjfRN5W4rO+XlbzNpqdG99G9LcVrfTXut+VvcyTU7fLjYdxUk3HeXLX/PcRh6lOnVjKccy5b/AMb7noRUUpRaTsWZUlOV4yvd5J+rysrefkd8qUMTVcqUrtvRPTlZW25/j84qbhG0lt4linKotHwtovodtOpiY2Seytsva5lJU3wM06Dz7vMtTw8ndLkRKoiNr1Z9y/oVUX1c0X/2ia5tZ3/tnm2WtzrKk2c7WpsiO5KLWEbJLCtkiwjZaxJhsmxIjJRIkmWRYSZZEkEjRFivUNUSVKpvEk9I9Hu0FUwyp7150m009VGTbh4Wuv3T3sDUzUsvFfEfOdKUnCtmtpL14nUHYeaajpFXtBR5u77l/VryPG6ZrZaaguP6/p3YGF5OXI5uR8lNnrowjJgZLxKtXdkRckir9vj4/Ui7abevy5V6E1Cndqyb4vK/u46fE1oU3OUcsW/C/lxSt6mc5WTuy/GN5b1kk2npxXC/A9mCdSr1qSSbT8V38Ls5W7Ry/P6S3ale77u3/J2KUo1Lp27u/v8AEz0cbWJYVLyzWeeh0xqudW8lr3FXG0bIpYzKWXZL5nFillndcdf2dFLWOv2NfiHrbnw07DzqmrduZ1QW1yjNnKzoRC2SXsK2TYkS5NiRWyxJhsmwFbFiRWyyJEkWRYimXRJWqGqJKtVG0STeejvEbuM3b5Tpzjbm1aa90ZeZ6eAlapbmjzulIZqF+TXsepnsHzZzXSSreolyir97z+Fj5fpuonWUVwXqetgI2pt82ahnz8md4IyYGiyt2tiGSJrwHZT7vn7K2ZLh52ktfA1w03GorX8DOpG8SxGs7ZXSWdu3uO+nVqZbRukuHf8AYycI31Lk5Jtbrvo+K+Pj5HryyymnTd+PFev5OdJpdpDqS3d5c2n7tfM3i11SqLm7+RW3aysp1YuTS42y7rN3/vkcc4yqSUeP6OiLUVcoYuKUmk3b4/U4a8VCbjF6HTSbcU2UarOWR0xIZ5CxdCFiRJEokW5IMMkkW5JIrZNiwsmWRJDMuiSvNmqJKtVmsQY2biuqr0al7btSDf6d5by8Y3XiddGWWafeZV4Z6Uo80/4e4n0B8ecXtGd6k3+aXknZe4+Hx03KtNvm/J2PoKCtTiu5FU86RsZRmBrkMgnoU96W7G2j1y4G1Cg61Tq4bu++nAynPJG7MRvzzS8eeRnGMm99Uv7p4EuxPSr21Xd2PtR30K2X6l9v76GUqd9h+t5ZfE6o1L/ToVycy1BxcYq6Tbz1v48D0IZHCMbpNvXfz4GLzJtkVTE2fB5ay7uazT0KOvllwenH5cuqV17Goq3/AL+R5Mk7andGxXqu5nI0iiGfmC6I2yxYUkCsksLcsDDBIrZYsRyZZIkinIukSQTZoiStUZrEFLEaO2pvEHvGCrqpThNaThGa7pJP5n0UXdJnxc45ZOL4M4uu/Wfe/ifB4h3nL7s+igtERXONlzNytiDNyLAyQ0QSbuufau006vV6967ylxqdTsTNqU7bq5EolqikvWldJ33d2zu1weeXkelRjGKz1LpPa1t+/l+DGd32Y+NxZzjwbf8AfEs5Q3RKjLiQ1Juz5cWUk5NNmiSuipWm+L7s9F8jmnJvf57G0UitMzZqiKTFiwspcO8sTYjZKJFkyyJFJJRhsIsI2WJEkyyLEUmXRJBNmqBWqM1iQU6ptEG+wXSeUKcIJu0YRj/Ckvkd8K9opHnVMEpTcubOkr+1JfmfxPk8RpUku9+oh9K+wlzmZYCtgZuAFyLAa5NiBozt2mtNpENXM3sdEdCu40m0baohaiVKrtbgJTdrFlFXuV5tc3p7zJ2NFcryZWxoiMkkW4sWFuWRNhJEokQsSjDYSLEdy9ghJMlFiGbNECGRoiSvUNUQVahrEFyjstyinbVJ+aOpU7q5zSrpNo7naUbVai/PLybuvifOY2LjiJr/AJPzdzloO9KL7kV7nI0ahcrYGbiwMXFgG8LCxlLK/DS/a/8ADLqLtfgRpew0Z5+s3Y2g1ftENaaGFVtprfUvGVtictxJS1F7kpEMp/5I4F7ETYLEbZNiTDZJIrZJYVskkRslEiSZZIkSRZEiNlrC5FIuiSKZoiCCoaIFaoaIg9U2HsJSw1BvV0aTfe4K57VKn/jjfkj5rEYhqrNLm/Ug6SU92u3+KMZe7d/lPmOmKeTFN80n+v0d2Almopcrr9/s1Z5R2AQAuAYJsAuLEmGyUgYuXQF3iyJsLKRJNhXqiUBJ66k7ErUW5K3LWFYLIRssiRGWQMEkiMlEiMsgJIsgRSNERcjkWQuQzLoXIY0XOUYR1lJRXfJ2XvZrFX05kOSinJ8NT3alTUYqK0SSXclZH0aVj45u7uzRdLcPeMJ8m4vulmveveeD07RvCNRcHb8/1eZ6XRtS0pQ56nMo+ZPXC4AXAMAGGyUiTDZIFbJRIu8WJsKySRWySRblgYbCJFbLJEisEiliRWSBLlgK2SLiSLoghkaIi5HJlkRcimXQubboVgutxtLioXqv9z2f+7gdmEhmqru1+eJyY6pkoS79Pz/Lnrp7Z80V8fhuspyhzWXY9U/OxhiqCr0pU3xXnw8zWjU6ualyOClFptNWabTXJrJnwcouLae60Z9ImmroUgkGSAbAFbJLCskCNlkSYbJJEbLEi3JJC4BhkkiskCXLEowySRWSBJMskQRtlyBWyURcjkXRFyJlytyGbLok9E9G2y9yjKvJetVdo/8AHBtX8XfwUT2MDTywzvj6HidJ1s01TXD1OxO48wADlelWB3ZKqtJZS7JcH4r4dp8z01hMs1Wjs9H9+H5+bnsdH1s0erfDb7GhPCPRBgkxckkVskkVskkVliRGySRSxJi5JJi4BhslICskkVskkVsmwEbLoCORZIrcSTLpFWxGy1itxLliLkM2WQJNmYGWIrU6UcnOVm+UVnKXgk2b0qbnJRK1aipQc3wPaqFGMIxhFWjGKjFLgoqyXkj6BJJWR8tKTk23uyQkgACLE0I1IOEldNWf1XaZ1aUasHCa0ZeE3CSlHdHBY/CSpTcJcNHzXBo+JxOGlh6jpy/7XM+io1VVgpIr3MLGhhslIkW4LGGSiRWWJEZJYVliRSQYuSDFwSYJAtySRLlgI5FkiGI2XRVke8WsVuJJlkUZHORZIFecrGiJSPSugGwHRpuvUVqtRZJ6wp6pPk5ZN9y7T2MHQyRzPd+h4nSGJ6yWSOy82dcdp5wAAAABR2vs2NeFnlJezLk+3muw48Zg4YmFnutny/nM6MPiJUZXW3FHB16coScZK0ouzXafIVKcqcnCS1R78JKUVJbMj3iliwXBZC3JLIVklkK2SSKySRWyxItwSYuWIFuTYGHImxIjkTYCTkXSIZE2XSKCNlyrI5SJSKkE5l0gjsOg/RZ1HHEV4/Zqzpwf33wnJfh5Ljrpr6WEw1+3Lbh7nnY7GZU6cN+L5d339PT0c9Q8UAAAAAAAANNt7YarevC0aiVs9JLlLt7Tzcf0esR2o6S9fv7nZhcW6XZlt6HEYinKEnGacZLVPX+q7T5qdKVOWWasz24zU1mi7oj3ylixneIsWRhsWLow2SWQjZJYVssSLckkW5JBhslASTLIETkXSII5SLpEMjlIskVZHKZdIoyKcyyRB23RLoU241sVGy1jRer5Oqv5fPkeph8H/tP8e/seVisd/pSfj7e/4PQj0TyQAAAAAAAAAAAK+NwUKsd2pFSXbqu1PVPuMqtGnVjlmrmlOrOm7xdjjdsdGalK8qd6kOX34rtX3vDyPBxPRk6fap9pea9/D8HrUMdCek9H5HPqZ5ljvM75GUumYcxYumK5k2LJiORKRNxHMtYm5jrCcouLKZZRDZHKZZIgilMukQQyqF0iCOVQuolWWdlbLrYme7Rg5WecnlCH6paLu15Jm1KjKbtFexhWrQpK837npXRrohSw1pz+1rfia9WH/HHh+p5917Hq0MLGnq9WeLiMbOrotF83OlOo4gAAAAAAAAAAAAAAAANTj+juHqttw3ZPWUHuu/NrRvvRyVcDQqO7WvNafPE6aeLq09E9O85PafRSvTb6tdbDhZpTXfF6+HuPJrdG1YPsdpefz5Y9Klj6cl2tH5GgrxlB2nGUXymnF+TOGUHHSSt99DujNS1i7kfWFcpomYcybFriSmWUSbkcqhZRFzDqDKTcSVQuokXIalT6F0iLm62b0PxdZX3FSi+NVuLfdFJy80jsp4SpLW1vucdXH0ael7/b5Y6fZXo7pxadeo6v5Irch4u7k/Bo7KeBitZO/kcFXpOctIK3mdjhsPGnFQhGMIrSMUkl3JHakkrI82UnJ3k7slJKgAAAAAAAAAAAAAAAAAAAAALOCas0muTV0Q0nuSm1sUa2w8PLWhSz4qEU/NK5jLDUXq4L8GqxNVbSf5KVbojhJL/TcXzjOd/e7GUsBQf+vmzaOPrrj5I5nbvRilRfqyqO/NxfwiclXA04bN+Xsd1DG1J7pfPE56pgYp6y930OfqYnWqrNjszYFOo0nKou5x+cTeGEhLi/L2MauLnDZL54nVYboJhUvW62p+qdv/CidccBSW934+1jz5dI1ntZeHvc3Gz9hYei70qMIyX3rb0/4pXfvOiFCnD6Uc1TEVamkpM2JqYgAAAAAAAAAAAAB//Z"/>
          <p:cNvSpPr>
            <a:spLocks noChangeAspect="1" noChangeArrowheads="1"/>
          </p:cNvSpPr>
          <p:nvPr/>
        </p:nvSpPr>
        <p:spPr bwMode="auto">
          <a:xfrm>
            <a:off x="307975" y="79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>
              <a:latin typeface="Franklin Gothic Book" pitchFamily="34" charset="0"/>
            </a:endParaRPr>
          </a:p>
        </p:txBody>
      </p:sp>
      <p:pic>
        <p:nvPicPr>
          <p:cNvPr id="3080" name="Picture 8" descr="https://encrypted-tbn2.gstatic.com/images?q=tbn:ANd9GcR91ZvDHg9m9U_76TQjzdeZaLpa8wAsDRVqb8R50IXxYcHBrvD_olpGX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516688" y="549275"/>
            <a:ext cx="1970087" cy="1481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612775" y="620713"/>
            <a:ext cx="4757738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600" i="1">
                <a:latin typeface="Franklin Gothic Book" pitchFamily="34" charset="0"/>
              </a:rPr>
              <a:t>- Небольшой апельсин.</a:t>
            </a: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684213" y="1268413"/>
            <a:ext cx="2257425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600">
                <a:latin typeface="Franklin Gothic Book" pitchFamily="34" charset="0"/>
              </a:rPr>
              <a:t>-А точнее?</a:t>
            </a: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611188" y="1844675"/>
            <a:ext cx="4608512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>
                <a:latin typeface="Franklin Gothic Book" pitchFamily="34" charset="0"/>
              </a:rPr>
              <a:t>- Загорелый арбуз</a:t>
            </a:r>
            <a:r>
              <a:rPr lang="ru-RU">
                <a:latin typeface="Franklin Gothic Book" pitchFamily="34" charset="0"/>
              </a:rPr>
              <a:t>,</a:t>
            </a: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900113" y="2349500"/>
            <a:ext cx="6911975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>
                <a:latin typeface="Franklin Gothic Book" pitchFamily="34" charset="0"/>
              </a:rPr>
              <a:t>Закопавшийся в землю,</a:t>
            </a: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755650" y="2924175"/>
            <a:ext cx="3887788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>
                <a:latin typeface="Franklin Gothic Book" pitchFamily="34" charset="0"/>
              </a:rPr>
              <a:t> Потому что жара.</a:t>
            </a: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684213" y="3860800"/>
            <a:ext cx="3240087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>
                <a:latin typeface="Franklin Gothic Book" pitchFamily="34" charset="0"/>
              </a:rPr>
              <a:t>-А точнее?</a:t>
            </a: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684213" y="5589588"/>
            <a:ext cx="42672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600">
                <a:latin typeface="Franklin Gothic Book" pitchFamily="34" charset="0"/>
              </a:rPr>
              <a:t>-Мне обедать пора…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0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3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>
            <a:spLocks noChangeArrowheads="1"/>
          </p:cNvSpPr>
          <p:nvPr/>
        </p:nvSpPr>
        <p:spPr bwMode="auto">
          <a:xfrm rot="-1600675">
            <a:off x="188913" y="2192338"/>
            <a:ext cx="8629650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400" b="1">
                <a:solidFill>
                  <a:srgbClr val="FF0000"/>
                </a:solidFill>
                <a:latin typeface="Franklin Gothic Book" pitchFamily="34" charset="0"/>
                <a:ea typeface="FangSong" pitchFamily="49" charset="-122"/>
                <a:cs typeface="IrisUPC" pitchFamily="34" charset="-34"/>
              </a:rPr>
              <a:t>Способы объяснения </a:t>
            </a:r>
            <a:r>
              <a:rPr lang="ru-RU" sz="4000" b="1">
                <a:solidFill>
                  <a:srgbClr val="FF0000"/>
                </a:solidFill>
                <a:latin typeface="Franklin Gothic Book" pitchFamily="34" charset="0"/>
                <a:ea typeface="FangSong" pitchFamily="49" charset="-122"/>
                <a:cs typeface="IrisUPC" pitchFamily="34" charset="-34"/>
              </a:rPr>
              <a:t>лексического</a:t>
            </a:r>
            <a:r>
              <a:rPr lang="ru-RU" sz="4400" b="1">
                <a:solidFill>
                  <a:srgbClr val="FF0000"/>
                </a:solidFill>
                <a:latin typeface="Segoe Script" pitchFamily="34" charset="0"/>
                <a:ea typeface="FangSong" pitchFamily="49" charset="-122"/>
                <a:cs typeface="IrisUPC" pitchFamily="34" charset="-34"/>
              </a:rPr>
              <a:t> </a:t>
            </a:r>
            <a:r>
              <a:rPr lang="ru-RU" sz="4400" b="1">
                <a:solidFill>
                  <a:srgbClr val="FF0000"/>
                </a:solidFill>
                <a:latin typeface="Franklin Gothic Book" pitchFamily="34" charset="0"/>
                <a:ea typeface="FangSong" pitchFamily="49" charset="-122"/>
                <a:cs typeface="IrisUPC" pitchFamily="34" charset="-34"/>
              </a:rPr>
              <a:t>значения слова</a:t>
            </a:r>
            <a:endParaRPr lang="ru-RU" sz="4400">
              <a:latin typeface="Franklin Gothic Book" pitchFamily="34" charset="0"/>
              <a:ea typeface="FangSong" pitchFamily="49" charset="-122"/>
              <a:cs typeface="IrisUPC" pitchFamily="34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7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://www.ledilid.com/wp-content/uploads/2012/09/%D0%BA%D0%B0%D1%80%D1%82%D0%BE%D1%88%D0%BA%D0%B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/>
            </a:extLst>
          </a:blip>
          <a:srcRect/>
          <a:stretch>
            <a:fillRect/>
          </a:stretch>
        </p:blipFill>
        <p:spPr bwMode="auto">
          <a:xfrm>
            <a:off x="2195736" y="1772816"/>
            <a:ext cx="4038600" cy="2376264"/>
          </a:xfrm>
          <a:prstGeom prst="flowChartAlternateProcess">
            <a:avLst/>
          </a:prstGeom>
          <a:noFill/>
          <a:ln>
            <a:solidFill>
              <a:schemeClr val="tx2">
                <a:lumMod val="50000"/>
              </a:schemeClr>
            </a:soli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  <a:extLst>
            <a:ext uri="{909E8E84-426E-40DD-AFC4-6F175D3DCCD1}"/>
          </a:extLst>
        </p:spPr>
      </p:pic>
      <p:sp>
        <p:nvSpPr>
          <p:cNvPr id="2" name="Прямоугольник 1"/>
          <p:cNvSpPr>
            <a:spLocks noChangeArrowheads="1"/>
          </p:cNvSpPr>
          <p:nvPr/>
        </p:nvSpPr>
        <p:spPr bwMode="auto">
          <a:xfrm>
            <a:off x="250825" y="4149725"/>
            <a:ext cx="8642350" cy="1814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>
                <a:latin typeface="Franklin Gothic Book" pitchFamily="34" charset="0"/>
              </a:rPr>
              <a:t>КАРТОФЕЛЬ,</a:t>
            </a:r>
            <a:r>
              <a:rPr lang="ru-RU" sz="2800">
                <a:latin typeface="Franklin Gothic Book" pitchFamily="34" charset="0"/>
              </a:rPr>
              <a:t> -я (-ю),м. Клубнеплод сем. паслёновых с клубнями, богатыми крахмалом, а также (собир.) сами клубни. || </a:t>
            </a:r>
            <a:r>
              <a:rPr lang="ru-RU" sz="2800" i="1">
                <a:latin typeface="Franklin Gothic Book" pitchFamily="34" charset="0"/>
              </a:rPr>
              <a:t>прил. </a:t>
            </a:r>
            <a:r>
              <a:rPr lang="ru-RU" sz="2800" b="1">
                <a:latin typeface="Franklin Gothic Book" pitchFamily="34" charset="0"/>
              </a:rPr>
              <a:t>картофельный,</a:t>
            </a:r>
            <a:r>
              <a:rPr lang="ru-RU" sz="2800">
                <a:latin typeface="Franklin Gothic Book" pitchFamily="34" charset="0"/>
              </a:rPr>
              <a:t> -ая, -ое. </a:t>
            </a:r>
            <a:r>
              <a:rPr lang="ru-RU" sz="2800" i="1">
                <a:latin typeface="Franklin Gothic Book" pitchFamily="34" charset="0"/>
              </a:rPr>
              <a:t>Картофельная мука</a:t>
            </a:r>
            <a:r>
              <a:rPr lang="ru-RU" sz="2800">
                <a:latin typeface="Franklin Gothic Book" pitchFamily="34" charset="0"/>
              </a:rPr>
              <a:t> (крахмал из картофеля).</a:t>
            </a:r>
          </a:p>
        </p:txBody>
      </p:sp>
      <p:sp>
        <p:nvSpPr>
          <p:cNvPr id="3" name="Прямоугольник 2"/>
          <p:cNvSpPr>
            <a:spLocks noChangeArrowheads="1"/>
          </p:cNvSpPr>
          <p:nvPr/>
        </p:nvSpPr>
        <p:spPr bwMode="auto">
          <a:xfrm>
            <a:off x="323850" y="188913"/>
            <a:ext cx="8569325" cy="954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>
                <a:solidFill>
                  <a:srgbClr val="FF0000"/>
                </a:solidFill>
                <a:latin typeface="Segoe Script" pitchFamily="34" charset="0"/>
              </a:rPr>
              <a:t>Краткое толкование слова (то есть </a:t>
            </a:r>
            <a:r>
              <a:rPr lang="ru-RU" sz="2800">
                <a:solidFill>
                  <a:srgbClr val="FF0000"/>
                </a:solidFill>
                <a:latin typeface="Franklin Gothic Book" pitchFamily="34" charset="0"/>
              </a:rPr>
              <a:t>перечисление</a:t>
            </a:r>
            <a:r>
              <a:rPr lang="ru-RU" sz="2800">
                <a:solidFill>
                  <a:srgbClr val="FF0000"/>
                </a:solidFill>
                <a:latin typeface="Segoe Script" pitchFamily="34" charset="0"/>
              </a:rPr>
              <a:t> основных признаков предмета или явления).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>
            <a:spLocks noChangeArrowheads="1"/>
          </p:cNvSpPr>
          <p:nvPr/>
        </p:nvSpPr>
        <p:spPr bwMode="auto">
          <a:xfrm>
            <a:off x="323850" y="260350"/>
            <a:ext cx="8280400" cy="181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>
                <a:solidFill>
                  <a:srgbClr val="FF0000"/>
                </a:solidFill>
                <a:latin typeface="Segoe Script" pitchFamily="34" charset="0"/>
              </a:rPr>
              <a:t>Подбор синонимов (помогает уточнить значение слова и вспомнить другие слова с похожим значением).</a:t>
            </a:r>
          </a:p>
        </p:txBody>
      </p:sp>
      <p:pic>
        <p:nvPicPr>
          <p:cNvPr id="6146" name="Picture 2" descr="http://luntiki.ru/uploads/images/5/1/f/3/179/fe74b8445f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09575" y="2076450"/>
            <a:ext cx="4033838" cy="3508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>
            <a:spLocks noChangeArrowheads="1"/>
          </p:cNvSpPr>
          <p:nvPr/>
        </p:nvSpPr>
        <p:spPr bwMode="auto">
          <a:xfrm>
            <a:off x="4635500" y="1773238"/>
            <a:ext cx="4113213" cy="3970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>
                <a:latin typeface="Franklin Gothic Book" pitchFamily="34" charset="0"/>
              </a:rPr>
              <a:t>мальчонка, мальчуган, мальчишка, гарсон, ребенок, юноша, шпингалет, оголец, мальчуган, парнишка, паренек, малец, хлопчик, шкет, пацан, подросток, отрок, мальчонок, пацаненок, хлопец….</a:t>
            </a:r>
            <a:endParaRPr lang="ru-RU" sz="3200">
              <a:latin typeface="Franklin Gothic Book" pitchFamily="34" charset="0"/>
            </a:endParaRPr>
          </a:p>
        </p:txBody>
      </p:sp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323850" y="5805488"/>
            <a:ext cx="8624888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i="1">
                <a:solidFill>
                  <a:srgbClr val="00B050"/>
                </a:solidFill>
                <a:latin typeface="Franklin Gothic Book" pitchFamily="34" charset="0"/>
              </a:rPr>
              <a:t>Синонимы – это слова одной части речи, которые обозначают одно и то же: бегемот и гиппопотам.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>
            <a:spLocks noChangeArrowheads="1"/>
          </p:cNvSpPr>
          <p:nvPr/>
        </p:nvSpPr>
        <p:spPr bwMode="auto">
          <a:xfrm>
            <a:off x="395288" y="188913"/>
            <a:ext cx="7777162" cy="181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>
                <a:solidFill>
                  <a:srgbClr val="FF0000"/>
                </a:solidFill>
                <a:latin typeface="Segoe Script" pitchFamily="34" charset="0"/>
              </a:rPr>
              <a:t>3. Подбор антонимов (помогает прояснить значение слова путём сравнения его со словами, противоположными по значению).</a:t>
            </a:r>
          </a:p>
        </p:txBody>
      </p:sp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250825" y="2133600"/>
            <a:ext cx="360045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200">
                <a:latin typeface="Franklin Gothic Book" pitchFamily="34" charset="0"/>
              </a:rPr>
              <a:t>БЕДНЫЙ</a:t>
            </a:r>
          </a:p>
        </p:txBody>
      </p:sp>
      <p:pic>
        <p:nvPicPr>
          <p:cNvPr id="1026" name="Picture 2" descr="http://ocka3ke.ru/sites/default/files/styles/large_tale/public/krestyanin_i_rabotnik.jpg?itok=xQ7ikptn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825" y="2781300"/>
            <a:ext cx="3529013" cy="3781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5867400" y="5516563"/>
            <a:ext cx="160813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>
                <a:latin typeface="Franklin Gothic Book" pitchFamily="34" charset="0"/>
              </a:rPr>
              <a:t>БОГАТЫЙ</a:t>
            </a:r>
          </a:p>
        </p:txBody>
      </p:sp>
      <p:pic>
        <p:nvPicPr>
          <p:cNvPr id="1028" name="Picture 4" descr="http://skazki-chudu.ru/Chudesa/Suma_day_uma/Suma_day_uma_0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00563" y="2005013"/>
            <a:ext cx="4329112" cy="2962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>
            <a:spLocks noChangeArrowheads="1"/>
          </p:cNvSpPr>
          <p:nvPr/>
        </p:nvSpPr>
        <p:spPr bwMode="auto">
          <a:xfrm>
            <a:off x="107950" y="188913"/>
            <a:ext cx="8351838" cy="138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>
                <a:solidFill>
                  <a:srgbClr val="FF0000"/>
                </a:solidFill>
                <a:latin typeface="Segoe Script" pitchFamily="34" charset="0"/>
              </a:rPr>
              <a:t>4. Подбор однокоренных слов (помогает понять, почему именно так назван предмет, явление).</a:t>
            </a:r>
          </a:p>
        </p:txBody>
      </p:sp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755650" y="1916113"/>
            <a:ext cx="1636713" cy="585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>
                <a:latin typeface="Franklin Gothic Book" pitchFamily="34" charset="0"/>
              </a:rPr>
              <a:t>СОЛНЦЕ</a:t>
            </a: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107950" y="2924175"/>
            <a:ext cx="3816350" cy="181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>
                <a:latin typeface="Franklin Gothic Book" pitchFamily="34" charset="0"/>
              </a:rPr>
              <a:t>Солнышко,</a:t>
            </a:r>
          </a:p>
          <a:p>
            <a:r>
              <a:rPr lang="ru-RU" sz="2800">
                <a:latin typeface="Franklin Gothic Book" pitchFamily="34" charset="0"/>
              </a:rPr>
              <a:t>солнечный день (удар)</a:t>
            </a:r>
          </a:p>
          <a:p>
            <a:r>
              <a:rPr lang="ru-RU" sz="2800">
                <a:latin typeface="Franklin Gothic Book" pitchFamily="34" charset="0"/>
              </a:rPr>
              <a:t>солнцеворт,</a:t>
            </a:r>
          </a:p>
          <a:p>
            <a:r>
              <a:rPr lang="ru-RU" sz="2800">
                <a:latin typeface="Franklin Gothic Book" pitchFamily="34" charset="0"/>
              </a:rPr>
              <a:t>солнцепёк…</a:t>
            </a:r>
          </a:p>
        </p:txBody>
      </p:sp>
      <p:pic>
        <p:nvPicPr>
          <p:cNvPr id="2052" name="Picture 4" descr="https://encrypted-tbn0.gstatic.com/images?q=tbn:ANd9GcSpUwW9DI89fioPh4Omap_lznNfIOAA1-eKFLwqTBMgc6AOh22wK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437063" y="2276475"/>
            <a:ext cx="4706937" cy="3887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75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/>
      <p:bldP spid="4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Трек">
    <a:dk1>
      <a:sysClr val="windowText" lastClr="000000"/>
    </a:dk1>
    <a:lt1>
      <a:sysClr val="window" lastClr="FFFFFF"/>
    </a:lt1>
    <a:dk2>
      <a:srgbClr val="4E3B30"/>
    </a:dk2>
    <a:lt2>
      <a:srgbClr val="FBEEC9"/>
    </a:lt2>
    <a:accent1>
      <a:srgbClr val="F0A22E"/>
    </a:accent1>
    <a:accent2>
      <a:srgbClr val="A5644E"/>
    </a:accent2>
    <a:accent3>
      <a:srgbClr val="B58B80"/>
    </a:accent3>
    <a:accent4>
      <a:srgbClr val="C3986D"/>
    </a:accent4>
    <a:accent5>
      <a:srgbClr val="A19574"/>
    </a:accent5>
    <a:accent6>
      <a:srgbClr val="C17529"/>
    </a:accent6>
    <a:hlink>
      <a:srgbClr val="AD1F1F"/>
    </a:hlink>
    <a:folHlink>
      <a:srgbClr val="FFC42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998</TotalTime>
  <Words>188</Words>
  <Application>Microsoft Office PowerPoint</Application>
  <PresentationFormat>Экран (4:3)</PresentationFormat>
  <Paragraphs>44</Paragraphs>
  <Slides>12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10</vt:i4>
      </vt:variant>
      <vt:variant>
        <vt:lpstr>Шаблон оформления</vt:lpstr>
      </vt:variant>
      <vt:variant>
        <vt:i4>9</vt:i4>
      </vt:variant>
      <vt:variant>
        <vt:lpstr>Заголовки слайдов</vt:lpstr>
      </vt:variant>
      <vt:variant>
        <vt:i4>12</vt:i4>
      </vt:variant>
    </vt:vector>
  </HeadingPairs>
  <TitlesOfParts>
    <vt:vector size="31" baseType="lpstr">
      <vt:lpstr>Franklin Gothic Book</vt:lpstr>
      <vt:lpstr>Arial</vt:lpstr>
      <vt:lpstr>Franklin Gothic Medium</vt:lpstr>
      <vt:lpstr>Wingdings 2</vt:lpstr>
      <vt:lpstr>Calibri</vt:lpstr>
      <vt:lpstr>FangSong</vt:lpstr>
      <vt:lpstr>IrisUPC</vt:lpstr>
      <vt:lpstr>Segoe Script</vt:lpstr>
      <vt:lpstr>Franklin Gothic Demi</vt:lpstr>
      <vt:lpstr>Franklin Gothic Demi Cond</vt:lpstr>
      <vt:lpstr>Трек</vt:lpstr>
      <vt:lpstr>Трек</vt:lpstr>
      <vt:lpstr>Трек</vt:lpstr>
      <vt:lpstr>Трек</vt:lpstr>
      <vt:lpstr>Трек</vt:lpstr>
      <vt:lpstr>Трек</vt:lpstr>
      <vt:lpstr>Трек</vt:lpstr>
      <vt:lpstr>Трек</vt:lpstr>
      <vt:lpstr>Трек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osa</dc:creator>
  <cp:lastModifiedBy>Альбина</cp:lastModifiedBy>
  <cp:revision>101</cp:revision>
  <dcterms:created xsi:type="dcterms:W3CDTF">2014-09-19T10:18:01Z</dcterms:created>
  <dcterms:modified xsi:type="dcterms:W3CDTF">2015-08-29T18:29:34Z</dcterms:modified>
</cp:coreProperties>
</file>