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6633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8" autoAdjust="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ПРИРОДА\Поле\Po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648072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852936"/>
            <a:ext cx="6400800" cy="72008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0818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432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ПРИРОДА\Поле\PoleSli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7527925" y="6535738"/>
            <a:ext cx="1616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1400" smtClean="0">
                <a:latin typeface="Ariston" pitchFamily="66" charset="0"/>
              </a:rPr>
              <a:t>ProPowerPoint.Ru</a:t>
            </a:r>
            <a:endParaRPr lang="ru-RU" sz="1400" smtClean="0"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1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Заголовок 1"/>
          <p:cNvSpPr>
            <a:spLocks noGrp="1"/>
          </p:cNvSpPr>
          <p:nvPr>
            <p:ph type="ctrTitle"/>
          </p:nvPr>
        </p:nvSpPr>
        <p:spPr>
          <a:xfrm>
            <a:off x="251520" y="836712"/>
            <a:ext cx="6840538" cy="2088232"/>
          </a:xfrm>
        </p:spPr>
        <p:txBody>
          <a:bodyPr/>
          <a:lstStyle/>
          <a:p>
            <a:r>
              <a:rPr lang="ru-RU" sz="5400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Страдательные причастия прошедшего времени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4437112"/>
            <a:ext cx="6400800" cy="144016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ПРИРОДА\Поле\PolePri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1331913" y="274638"/>
            <a:ext cx="7561262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</a:p>
        </p:txBody>
      </p:sp>
      <p:sp>
        <p:nvSpPr>
          <p:cNvPr id="4100" name="Объект 2"/>
          <p:cNvSpPr>
            <a:spLocks noGrp="1"/>
          </p:cNvSpPr>
          <p:nvPr>
            <p:ph idx="1"/>
          </p:nvPr>
        </p:nvSpPr>
        <p:spPr>
          <a:xfrm>
            <a:off x="1331913" y="1600200"/>
            <a:ext cx="7561262" cy="4525963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Показать способы образования страдательных причастий прошедшего времени и пропевдически правописание –НН- в суффиксах причастий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Повторить правописание –Н- и –НН- в суффиксах прилагательных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Формировать монологическую речь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Синтаксическая пятиминутка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Сделайте синтаксический разбор предложения и объясните постановку знаков препинания.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За окном, освещенным рассеянным светом, тускло серебрилось пшеничное поле.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Укажите причастие в предложении. Определите его время.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915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Поэтическая пятиминутка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896544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Выпишите из текста и докажите, что…: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 вариант – действительные причастия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 вариант – страдательные причастия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приходит мне в голову лучшее из лучших: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Пробирающийся сквозь иглы колючие солнечный луч,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Пробивающаяся между плит исхоженных молодая травинка,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Выступающая от чувств восторженных на глазах слезинка.</a:t>
            </a:r>
          </a:p>
          <a:p>
            <a:pPr marL="0" indent="0"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Н.Асеев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501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Составим таблицу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9679077"/>
              </p:ext>
            </p:extLst>
          </p:nvPr>
        </p:nvGraphicFramePr>
        <p:xfrm>
          <a:off x="395536" y="1700809"/>
          <a:ext cx="8229600" cy="39564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22413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Глаголы переходные совершенного и несовершенного вида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Суффиксы страдательных причастий</a:t>
                      </a:r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 прошедшего времени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Страдательные</a:t>
                      </a:r>
                      <a:r>
                        <a:rPr lang="ru-RU" baseline="0" dirty="0" smtClean="0">
                          <a:solidFill>
                            <a:schemeClr val="bg1"/>
                          </a:solidFill>
                        </a:rPr>
                        <a:t> причастия прошедшего времени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89951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Сказ</a:t>
                      </a:r>
                      <a:r>
                        <a:rPr lang="ru-RU" sz="2400" b="1" u="sng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ть</a:t>
                      </a:r>
                    </a:p>
                    <a:p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</a:rPr>
                        <a:t> Чит</a:t>
                      </a:r>
                      <a:r>
                        <a:rPr lang="ru-RU" sz="2400" b="1" u="sng" baseline="0" dirty="0" smtClean="0">
                          <a:solidFill>
                            <a:schemeClr val="tx1"/>
                          </a:solidFill>
                        </a:rPr>
                        <a:t>а</a:t>
                      </a: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</a:rPr>
                        <a:t>ть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-НН-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-НН-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Сказ</a:t>
                      </a:r>
                      <a:r>
                        <a:rPr lang="ru-RU" sz="2400" b="1" u="sng" dirty="0" smtClean="0">
                          <a:solidFill>
                            <a:schemeClr val="tx1"/>
                          </a:solidFill>
                        </a:rPr>
                        <a:t>анн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ое</a:t>
                      </a: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</a:rPr>
                        <a:t> Чит</a:t>
                      </a:r>
                      <a:r>
                        <a:rPr lang="ru-RU" sz="2400" b="1" u="sng" baseline="0" dirty="0" smtClean="0">
                          <a:solidFill>
                            <a:schemeClr val="tx1"/>
                          </a:solidFill>
                        </a:rPr>
                        <a:t>анн</a:t>
                      </a: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</a:rPr>
                        <a:t>ый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79512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Подсмотреть </a:t>
                      </a:r>
                    </a:p>
                    <a:p>
                      <a:r>
                        <a:rPr lang="ru-RU" sz="2400" b="1" dirty="0" smtClean="0"/>
                        <a:t>Решить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-ЕНН-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-ЁНН-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Подсмотр</a:t>
                      </a:r>
                      <a:r>
                        <a:rPr lang="ru-RU" sz="2400" b="1" u="sng" dirty="0" smtClean="0"/>
                        <a:t>енн</a:t>
                      </a:r>
                      <a:r>
                        <a:rPr lang="ru-RU" sz="2400" b="1" dirty="0" smtClean="0"/>
                        <a:t>ый </a:t>
                      </a:r>
                    </a:p>
                    <a:p>
                      <a:r>
                        <a:rPr lang="ru-RU" sz="2400" b="1" dirty="0" smtClean="0"/>
                        <a:t>Реш</a:t>
                      </a:r>
                      <a:r>
                        <a:rPr lang="ru-RU" sz="2400" b="1" u="sng" dirty="0" smtClean="0"/>
                        <a:t>ённ</a:t>
                      </a:r>
                      <a:r>
                        <a:rPr lang="ru-RU" sz="2400" b="1" dirty="0" smtClean="0"/>
                        <a:t>ый </a:t>
                      </a:r>
                      <a:endParaRPr lang="ru-RU" sz="2400" b="1" dirty="0"/>
                    </a:p>
                  </a:txBody>
                  <a:tcPr/>
                </a:tc>
              </a:tr>
              <a:tr h="853244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Открыть </a:t>
                      </a:r>
                    </a:p>
                    <a:p>
                      <a:r>
                        <a:rPr lang="ru-RU" sz="2400" b="1" dirty="0" smtClean="0"/>
                        <a:t>Понять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-Т-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-Т-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smtClean="0"/>
                        <a:t>Откры</a:t>
                      </a:r>
                      <a:r>
                        <a:rPr lang="ru-RU" sz="2400" b="1" u="sng" smtClean="0"/>
                        <a:t>т</a:t>
                      </a:r>
                      <a:r>
                        <a:rPr lang="ru-RU" sz="2400" b="1" smtClean="0"/>
                        <a:t>ый </a:t>
                      </a:r>
                    </a:p>
                    <a:p>
                      <a:r>
                        <a:rPr lang="ru-RU" sz="2400" b="1" smtClean="0"/>
                        <a:t>Поня</a:t>
                      </a:r>
                      <a:r>
                        <a:rPr lang="ru-RU" sz="2400" b="1" u="sng" smtClean="0"/>
                        <a:t>т</a:t>
                      </a:r>
                      <a:r>
                        <a:rPr lang="ru-RU" sz="2400" b="1" smtClean="0"/>
                        <a:t>ый 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467544" y="3212976"/>
            <a:ext cx="0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67544" y="3356992"/>
            <a:ext cx="7920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1259632" y="3212976"/>
            <a:ext cx="0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6732240" y="2996952"/>
            <a:ext cx="144016" cy="720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876256" y="2996952"/>
            <a:ext cx="144016" cy="720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67544" y="3573016"/>
            <a:ext cx="0" cy="1059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67544" y="3679010"/>
            <a:ext cx="7200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1187624" y="3573016"/>
            <a:ext cx="0" cy="1059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6660232" y="3356992"/>
            <a:ext cx="144016" cy="720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804248" y="3356992"/>
            <a:ext cx="144016" cy="720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67544" y="4077072"/>
            <a:ext cx="0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467544" y="4221088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1820353" y="4069788"/>
            <a:ext cx="0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7308304" y="3933056"/>
            <a:ext cx="288032" cy="720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7596336" y="3933056"/>
            <a:ext cx="216024" cy="720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467544" y="4509120"/>
            <a:ext cx="0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467544" y="4653136"/>
            <a:ext cx="5760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1043608" y="4509120"/>
            <a:ext cx="0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V="1">
            <a:off x="6516216" y="4221088"/>
            <a:ext cx="216024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6732240" y="4221088"/>
            <a:ext cx="216024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467544" y="5121188"/>
            <a:ext cx="0" cy="1080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467544" y="5229200"/>
            <a:ext cx="864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1331640" y="5121188"/>
            <a:ext cx="0" cy="10801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467544" y="5445224"/>
            <a:ext cx="0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467544" y="5589240"/>
            <a:ext cx="7200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1187624" y="5445224"/>
            <a:ext cx="0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V="1">
            <a:off x="6804248" y="4869160"/>
            <a:ext cx="72008" cy="720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6876256" y="4869160"/>
            <a:ext cx="72008" cy="720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V="1">
            <a:off x="6624228" y="5229200"/>
            <a:ext cx="72008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6711757" y="5229200"/>
            <a:ext cx="72008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2789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Объяснительный диктант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Запишите словосочетания, вставьте суффиксы страдательных причастий прошедшего времени.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Разруш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землетрясением, 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погруж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в сон, принес…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из дома, рассказа…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другу, окры..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перед гостем, 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вытка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мастером, 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сда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в утиль, 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сжа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рукой, произнес…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вслух,  разверну..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флаг, заткну…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за пояс, нареза…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на дольки, склон…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к столу,  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украш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к празднику.</a:t>
            </a:r>
            <a:endParaRPr lang="ru-RU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221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Словарь трудных слов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6000" b="1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гнит</a:t>
            </a:r>
          </a:p>
          <a:p>
            <a:pPr marL="0" indent="0" algn="ctr">
              <a:buNone/>
            </a:pP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Движ</a:t>
            </a:r>
            <a:r>
              <a:rPr lang="ru-RU" sz="6000" b="1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им</a:t>
            </a: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ый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Слово </a:t>
            </a:r>
            <a:r>
              <a:rPr lang="ru-RU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движимый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используется исключительно в речи литературных произведений.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Составьте с каждым словом по 1 предложению.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3779912" y="2852936"/>
            <a:ext cx="72008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1128812"/>
      </p:ext>
    </p:extLst>
  </p:cSld>
  <p:clrMapOvr>
    <a:masterClrMapping/>
  </p:clrMapOvr>
</p:sld>
</file>

<file path=ppt/theme/theme1.xml><?xml version="1.0" encoding="utf-8"?>
<a:theme xmlns:a="http://schemas.openxmlformats.org/drawingml/2006/main" name="2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21</Template>
  <TotalTime>86</TotalTime>
  <Words>256</Words>
  <Application>Microsoft Office PowerPoint</Application>
  <PresentationFormat>Экран (4:3)</PresentationFormat>
  <Paragraphs>48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21</vt:lpstr>
      <vt:lpstr>Страдательные причастия прошедшего времени</vt:lpstr>
      <vt:lpstr>Цель </vt:lpstr>
      <vt:lpstr>Синтаксическая пятиминутка</vt:lpstr>
      <vt:lpstr>Поэтическая пятиминутка</vt:lpstr>
      <vt:lpstr>Составим таблицу</vt:lpstr>
      <vt:lpstr>Объяснительный диктант</vt:lpstr>
      <vt:lpstr>Словарь трудных слов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dc:description>http://propowerpoint.ru - Бесплатные шаблоны для презентаций. Полезные советы и уроки  PowerPoint .</dc:description>
  <cp:lastModifiedBy>CRO</cp:lastModifiedBy>
  <cp:revision>11</cp:revision>
  <dcterms:created xsi:type="dcterms:W3CDTF">2016-10-16T15:01:01Z</dcterms:created>
  <dcterms:modified xsi:type="dcterms:W3CDTF">2017-09-01T07:58:34Z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0008001e090000000000010243100207f8000400038000</vt:lpwstr>
  </property>
</Properties>
</file>